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0"/>
  </p:notesMasterIdLst>
  <p:sldIdLst>
    <p:sldId id="290" r:id="rId2"/>
    <p:sldId id="268" r:id="rId3"/>
    <p:sldId id="275" r:id="rId4"/>
    <p:sldId id="314" r:id="rId5"/>
    <p:sldId id="304" r:id="rId6"/>
    <p:sldId id="305" r:id="rId7"/>
    <p:sldId id="297" r:id="rId8"/>
    <p:sldId id="306" r:id="rId9"/>
    <p:sldId id="342" r:id="rId10"/>
    <p:sldId id="316" r:id="rId11"/>
    <p:sldId id="307" r:id="rId12"/>
    <p:sldId id="312" r:id="rId13"/>
    <p:sldId id="345" r:id="rId14"/>
    <p:sldId id="308" r:id="rId15"/>
    <p:sldId id="320" r:id="rId16"/>
    <p:sldId id="278" r:id="rId17"/>
    <p:sldId id="346" r:id="rId18"/>
    <p:sldId id="34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8C5CF-8712-480D-98BE-4612C2A9E1F3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19475-F47C-4B34-B7ED-208387C1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2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3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19BE6D-0AA1-45E0-AB22-21BDAD4DA1D3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2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9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F893E7E-7779-45E4-8FC5-FC1950B5478F}"/>
              </a:ext>
            </a:extLst>
          </p:cNvPr>
          <p:cNvSpPr/>
          <p:nvPr userDrawn="1"/>
        </p:nvSpPr>
        <p:spPr>
          <a:xfrm>
            <a:off x="10809100" y="247251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9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3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EDC95-AE73-4466-89A3-663C83CFB5CC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BD0CF-5620-419C-9315-BF4CF7705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381636"/>
      </p:ext>
    </p:extLst>
  </p:cSld>
  <p:clrMapOvr>
    <a:masterClrMapping/>
  </p:clrMapOvr>
  <p:transition spd="slow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8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97FFD3-2B2B-4AFF-AE06-C76F08C42F30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5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4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13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1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026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38" r:id="rId13"/>
    <p:sldLayoutId id="2147483739" r:id="rId14"/>
    <p:sldLayoutId id="2147483740" r:id="rId15"/>
    <p:sldLayoutId id="2147483746" r:id="rId1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92910" y="1648606"/>
            <a:ext cx="7406195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118: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oam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oăm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865632"/>
            <a:ext cx="11303000" cy="551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959100" y="2984500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cs typeface="Arial" panose="020B0604020202020204" pitchFamily="34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1071829967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219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7"/>
          <a:stretch/>
        </p:blipFill>
        <p:spPr bwMode="auto">
          <a:xfrm>
            <a:off x="121487" y="203708"/>
            <a:ext cx="11949025" cy="64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88" y="216306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92" y="2145081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2863237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31" y="3429000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60" y="4127828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73" y="471540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88" y="5380339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0" y="5989802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9691392" y="2052059"/>
            <a:ext cx="2199957" cy="29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1966988" y="2697327"/>
            <a:ext cx="1673243" cy="58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256760" y="2721221"/>
            <a:ext cx="1743584" cy="895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7544531" y="2719807"/>
            <a:ext cx="19694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640274" y="4656148"/>
            <a:ext cx="226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70565" y="6518843"/>
            <a:ext cx="1267506" cy="47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0565" y="5238694"/>
            <a:ext cx="18868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357"/>
          <a:stretch/>
        </p:blipFill>
        <p:spPr bwMode="auto">
          <a:xfrm>
            <a:off x="121487" y="203708"/>
            <a:ext cx="11949025" cy="645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88" y="216306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792" y="2145081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31" y="2863237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431" y="3429000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60" y="4127828"/>
            <a:ext cx="152400" cy="51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73" y="4715404"/>
            <a:ext cx="152400" cy="51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88" y="5380339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600" y="5989802"/>
            <a:ext cx="152400" cy="5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4547955" y="5229550"/>
            <a:ext cx="1056432" cy="9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38865" y="5238694"/>
            <a:ext cx="11185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7467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/>
          <a:stretch/>
        </p:blipFill>
        <p:spPr bwMode="auto">
          <a:xfrm>
            <a:off x="253108" y="414020"/>
            <a:ext cx="11989561" cy="621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42112" y="1619693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642112" y="4196777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672084" y="5527867"/>
            <a:ext cx="426720" cy="386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3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554" y="323087"/>
            <a:ext cx="11662891" cy="621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857893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3900" y="444689"/>
            <a:ext cx="11099800" cy="641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 flipV="1">
            <a:off x="1312863" y="5937250"/>
            <a:ext cx="657225" cy="64452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41475" y="5100638"/>
            <a:ext cx="225425" cy="65563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2290763" y="5899149"/>
            <a:ext cx="78105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4" y="743712"/>
            <a:ext cx="10075672" cy="591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54604" y="3113415"/>
            <a:ext cx="6604000" cy="160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18734573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207197" y="596900"/>
            <a:ext cx="3400103" cy="939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Arial" panose="020B0604020202020204" pitchFamily="34" charset="0"/>
              </a:rPr>
              <a:t>TẬP VIẾT</a:t>
            </a: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711523"/>
            <a:ext cx="12068175" cy="143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41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93" y="5588635"/>
            <a:ext cx="5212715" cy="740410"/>
          </a:xfrm>
          <a:prstGeom prst="rect">
            <a:avLst/>
          </a:prstGeom>
        </p:spPr>
      </p:pic>
      <p:pic>
        <p:nvPicPr>
          <p:cNvPr id="4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2524" y="4442643"/>
            <a:ext cx="1846580" cy="2137410"/>
          </a:xfrm>
          <a:prstGeom prst="rect">
            <a:avLst/>
          </a:prstGeom>
        </p:spPr>
      </p:pic>
      <p:pic>
        <p:nvPicPr>
          <p:cNvPr id="5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342" y="4313692"/>
            <a:ext cx="3212448" cy="1817688"/>
          </a:xfrm>
          <a:prstGeom prst="rect">
            <a:avLst/>
          </a:prstGeom>
        </p:spPr>
      </p:pic>
      <p:pic>
        <p:nvPicPr>
          <p:cNvPr id="6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083" y="783716"/>
            <a:ext cx="7432766" cy="3939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8997" y="1756938"/>
            <a:ext cx="67885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KHỞI ĐỘNG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605" y="3914457"/>
            <a:ext cx="7131050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14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41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431812" y="3095769"/>
            <a:ext cx="7495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11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8: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oam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400" b="1" dirty="0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UTM Avo" panose="02040603050506020204" pitchFamily="18" charset="0"/>
                <a:cs typeface="Arial"/>
                <a:sym typeface="Arial"/>
              </a:rPr>
              <a:t>oăm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43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946" y="5136776"/>
            <a:ext cx="11777345" cy="1574700"/>
          </a:xfrm>
          <a:prstGeom prst="rect">
            <a:avLst/>
          </a:prstGeom>
        </p:spPr>
      </p:pic>
      <p:pic>
        <p:nvPicPr>
          <p:cNvPr id="44" name="图片 15" descr="a05684f714522ad77246dba9447411ba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4215" y="3190424"/>
            <a:ext cx="2428219" cy="27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9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4" y="268224"/>
            <a:ext cx="11303000" cy="632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47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1219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Arial" panose="020B060402020202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64934507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23792" y="2088678"/>
            <a:ext cx="2871989" cy="13234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oam</a:t>
            </a:r>
          </a:p>
        </p:txBody>
      </p:sp>
      <p:sp>
        <p:nvSpPr>
          <p:cNvPr id="16" name="Rounded Rectangle 6"/>
          <p:cNvSpPr/>
          <p:nvPr/>
        </p:nvSpPr>
        <p:spPr>
          <a:xfrm>
            <a:off x="1333845" y="3756324"/>
            <a:ext cx="1246028" cy="1294541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3877735" y="3756324"/>
            <a:ext cx="1246028" cy="1294541"/>
          </a:xfrm>
          <a:prstGeom prst="roundRect">
            <a:avLst>
              <a:gd name="adj" fmla="val 26452"/>
            </a:avLst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</a:t>
            </a:r>
          </a:p>
        </p:txBody>
      </p:sp>
      <p:sp>
        <p:nvSpPr>
          <p:cNvPr id="8210" name="TextBox 3"/>
          <p:cNvSpPr txBox="1">
            <a:spLocks noChangeArrowheads="1"/>
          </p:cNvSpPr>
          <p:nvPr/>
        </p:nvSpPr>
        <p:spPr bwMode="auto">
          <a:xfrm>
            <a:off x="731520" y="579904"/>
            <a:ext cx="4146876" cy="1323439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000000"/>
                </a:solidFill>
                <a:latin typeface="UTM Avo" panose="02040603050506020204"/>
              </a:rPr>
              <a:t>n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goạm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8211" name="TextBox 3"/>
          <p:cNvSpPr txBox="1">
            <a:spLocks noChangeArrowheads="1"/>
          </p:cNvSpPr>
          <p:nvPr/>
        </p:nvSpPr>
        <p:spPr bwMode="auto">
          <a:xfrm>
            <a:off x="731520" y="584991"/>
            <a:ext cx="414687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000000"/>
                </a:solidFill>
                <a:latin typeface="UTM Avo" panose="02040603050506020204"/>
              </a:rPr>
              <a:t>n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</a:t>
            </a: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oạm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9245" y="797120"/>
            <a:ext cx="4553507" cy="5263759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61504D1A-6089-46F8-9871-588CB5DA3B8C}"/>
              </a:ext>
            </a:extLst>
          </p:cNvPr>
          <p:cNvSpPr/>
          <p:nvPr/>
        </p:nvSpPr>
        <p:spPr>
          <a:xfrm>
            <a:off x="2597151" y="3756324"/>
            <a:ext cx="1246028" cy="1294541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a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 animBg="1"/>
      <p:bldP spid="8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25330" y="2996155"/>
            <a:ext cx="2402427" cy="120032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/>
              </a:rPr>
              <a:t>oă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9234" name="TextBox 3"/>
          <p:cNvSpPr txBox="1">
            <a:spLocks noChangeArrowheads="1"/>
          </p:cNvSpPr>
          <p:nvPr/>
        </p:nvSpPr>
        <p:spPr bwMode="auto">
          <a:xfrm>
            <a:off x="246426" y="595497"/>
            <a:ext cx="5383675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>
                <a:solidFill>
                  <a:srgbClr val="000000"/>
                </a:solidFill>
                <a:latin typeface="UTM Avo" panose="02040603050506020204"/>
              </a:rPr>
              <a:t>m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ỏ </a:t>
            </a:r>
            <a:r>
              <a: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khoằm</a:t>
            </a:r>
          </a:p>
        </p:txBody>
      </p:sp>
      <p:sp>
        <p:nvSpPr>
          <p:cNvPr id="9235" name="TextBox 3"/>
          <p:cNvSpPr txBox="1">
            <a:spLocks noChangeArrowheads="1"/>
          </p:cNvSpPr>
          <p:nvPr/>
        </p:nvSpPr>
        <p:spPr bwMode="auto">
          <a:xfrm>
            <a:off x="1840768" y="1795826"/>
            <a:ext cx="378464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kh</a:t>
            </a:r>
            <a:r>
              <a:rPr kumimoji="0" lang="en-US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oằm</a:t>
            </a:r>
            <a:endParaRPr kumimoji="0" lang="en-US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7052" y="657871"/>
            <a:ext cx="3773034" cy="55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14D1CB0B-C24A-4030-B64B-7ED76511A2CF}"/>
              </a:ext>
            </a:extLst>
          </p:cNvPr>
          <p:cNvSpPr/>
          <p:nvPr/>
        </p:nvSpPr>
        <p:spPr>
          <a:xfrm>
            <a:off x="2200950" y="4551976"/>
            <a:ext cx="1246028" cy="1066451"/>
          </a:xfrm>
          <a:prstGeom prst="roundRect">
            <a:avLst/>
          </a:prstGeom>
          <a:solidFill>
            <a:srgbClr val="ED7D31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E681E8A0-743E-41AA-9B5B-CE3CDBF17C7E}"/>
              </a:ext>
            </a:extLst>
          </p:cNvPr>
          <p:cNvSpPr/>
          <p:nvPr/>
        </p:nvSpPr>
        <p:spPr>
          <a:xfrm>
            <a:off x="4744840" y="4551976"/>
            <a:ext cx="1246028" cy="1066451"/>
          </a:xfrm>
          <a:prstGeom prst="roundRect">
            <a:avLst>
              <a:gd name="adj" fmla="val 26452"/>
            </a:avLst>
          </a:prstGeom>
          <a:solidFill>
            <a:srgbClr val="5B9BD5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/>
              </a:rPr>
              <a:t>m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CD5EA2FA-8805-41B4-AC18-3048526F4930}"/>
              </a:ext>
            </a:extLst>
          </p:cNvPr>
          <p:cNvSpPr/>
          <p:nvPr/>
        </p:nvSpPr>
        <p:spPr>
          <a:xfrm>
            <a:off x="3464256" y="4551976"/>
            <a:ext cx="1246028" cy="1066451"/>
          </a:xfrm>
          <a:prstGeom prst="roundRect">
            <a:avLst/>
          </a:prstGeom>
          <a:solidFill>
            <a:srgbClr val="FF9999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FFFF"/>
                </a:solidFill>
                <a:latin typeface="UTM Avo" panose="02040603050506020204"/>
              </a:rPr>
              <a:t>ă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 animBg="1"/>
      <p:bldP spid="92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2655569" y="2883361"/>
            <a:ext cx="3228395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9031" y="592997"/>
            <a:ext cx="4526166" cy="1635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0018" y="948904"/>
            <a:ext cx="325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SO SÁNH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19577" y="3644419"/>
            <a:ext cx="2312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oam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026" name="Picture 2" descr="https://i.pinimg.com/564x/89/25/f7/8925f7f7f7dcf5f7f1149d70272b6c4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" y="3021602"/>
            <a:ext cx="2563032" cy="338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31/c2/d2/31c2d2b5c96930c369995d3bdd41fa25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5" r="9479" b="7809"/>
          <a:stretch/>
        </p:blipFill>
        <p:spPr bwMode="auto">
          <a:xfrm>
            <a:off x="10046208" y="2941318"/>
            <a:ext cx="1699142" cy="315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0" descr="https://i.pinimg.com/564x/ee/67/a5/ee67a5966f431c1bd8d80122fcd8e3e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2885" r="10232" b="26261"/>
          <a:stretch/>
        </p:blipFill>
        <p:spPr bwMode="auto">
          <a:xfrm>
            <a:off x="6438296" y="2883361"/>
            <a:ext cx="3256067" cy="244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052311" y="3644419"/>
            <a:ext cx="2105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oăm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8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69876" y="5351463"/>
            <a:ext cx="3666020" cy="126188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Dê</a:t>
            </a:r>
            <a:r>
              <a:rPr kumimoji="0" lang="en-US" altLang="en-US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nhai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lá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nhồm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nhoàm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4357687" y="5329238"/>
            <a:ext cx="31257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Giếng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nư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­</a:t>
            </a:r>
            <a:r>
              <a:rPr lang="en-US" altLang="en-US" sz="3600" dirty="0">
                <a:solidFill>
                  <a:srgbClr val="000000"/>
                </a:solidFill>
                <a:latin typeface="UTM Avo" panose="02040603050506020204"/>
              </a:rPr>
              <a:t>ớ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c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sâu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hoắm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865127" y="5279231"/>
            <a:ext cx="3125786" cy="120032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Khỉ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ngoạm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dưa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hấu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.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6363" y="535922"/>
            <a:ext cx="11927540" cy="726141"/>
          </a:xfrm>
          <a:prstGeom prst="rect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2. </a:t>
            </a:r>
            <a:r>
              <a:rPr lang="en-US" dirty="0">
                <a:solidFill>
                  <a:prstClr val="black"/>
                </a:solidFill>
                <a:latin typeface="UTM Avo" panose="02040603050506020204"/>
              </a:rPr>
              <a:t>T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iếng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vần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 Avo" panose="02040603050506020204"/>
              </a:rPr>
              <a:t>oam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?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Tiếng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nào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có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vần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rPr>
              <a:t>oăm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?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154863" y="1579563"/>
            <a:ext cx="2082800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</a:rPr>
              <a:t>oăm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3293268" y="1500982"/>
            <a:ext cx="2128837" cy="1006475"/>
          </a:xfrm>
          <a:prstGeom prst="ellipse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</a:rPr>
              <a:t>oam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078163" y="6550025"/>
            <a:ext cx="68262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206" y="2938174"/>
            <a:ext cx="2657062" cy="23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7134" y="2938175"/>
            <a:ext cx="2369879" cy="228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35103" y="2948511"/>
            <a:ext cx="2585831" cy="240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>
            <a:cxnSpLocks/>
            <a:stCxn id="10242" idx="0"/>
            <a:endCxn id="28" idx="4"/>
          </p:cNvCxnSpPr>
          <p:nvPr/>
        </p:nvCxnSpPr>
        <p:spPr>
          <a:xfrm flipV="1">
            <a:off x="2102886" y="2507457"/>
            <a:ext cx="2254801" cy="28440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  <a:stCxn id="10243" idx="0"/>
          </p:cNvCxnSpPr>
          <p:nvPr/>
        </p:nvCxnSpPr>
        <p:spPr>
          <a:xfrm flipV="1">
            <a:off x="5920580" y="2586038"/>
            <a:ext cx="2262128" cy="2743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  <a:stCxn id="28" idx="4"/>
            <a:endCxn id="11277" idx="2"/>
          </p:cNvCxnSpPr>
          <p:nvPr/>
        </p:nvCxnSpPr>
        <p:spPr>
          <a:xfrm>
            <a:off x="4357687" y="2507457"/>
            <a:ext cx="6070332" cy="284400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4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" y="512228"/>
            <a:ext cx="11867147" cy="561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17" y="1673067"/>
            <a:ext cx="8773850" cy="3036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178" y="3057200"/>
            <a:ext cx="590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TM Avo" panose="020406030505060202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861570565"/>
      </p:ext>
    </p:extLst>
  </p:cSld>
  <p:clrMapOvr>
    <a:masterClrMapping/>
  </p:clrMapOvr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86</Words>
  <Application>Microsoft Office PowerPoint</Application>
  <PresentationFormat>Widescreen</PresentationFormat>
  <Paragraphs>40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SimSun</vt:lpstr>
      <vt:lpstr>Arial</vt:lpstr>
      <vt:lpstr>Calibri</vt:lpstr>
      <vt:lpstr>等线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DELLL</cp:lastModifiedBy>
  <cp:revision>30</cp:revision>
  <dcterms:created xsi:type="dcterms:W3CDTF">2021-12-11T06:25:33Z</dcterms:created>
  <dcterms:modified xsi:type="dcterms:W3CDTF">2025-03-07T03:07:20Z</dcterms:modified>
</cp:coreProperties>
</file>