
<file path=[Content_Types].xml><?xml version="1.0" encoding="utf-8"?>
<Types xmlns="http://schemas.openxmlformats.org/package/2006/content-types">
  <Default Extension="bin" ContentType="application/vnd.openxmlformats-officedocument.oleObject"/>
  <Default Extension="png" ContentType="image/png"/>
  <Default Extension="mp3" ContentType="audio/unknown"/>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62" r:id="rId3"/>
    <p:sldId id="291" r:id="rId4"/>
    <p:sldId id="292" r:id="rId5"/>
    <p:sldId id="293" r:id="rId6"/>
    <p:sldId id="294" r:id="rId7"/>
    <p:sldId id="295" r:id="rId8"/>
    <p:sldId id="296" r:id="rId9"/>
    <p:sldId id="298" r:id="rId10"/>
    <p:sldId id="299" r:id="rId11"/>
    <p:sldId id="301" r:id="rId12"/>
    <p:sldId id="303" r:id="rId13"/>
    <p:sldId id="307" r:id="rId14"/>
    <p:sldId id="309" r:id="rId15"/>
    <p:sldId id="310" r:id="rId16"/>
    <p:sldId id="285" r:id="rId17"/>
    <p:sldId id="287" r:id="rId18"/>
    <p:sldId id="271" r:id="rId19"/>
    <p:sldId id="270" r:id="rId20"/>
    <p:sldId id="273" r:id="rId21"/>
    <p:sldId id="275" r:id="rId22"/>
    <p:sldId id="276" r:id="rId23"/>
    <p:sldId id="288" r:id="rId24"/>
    <p:sldId id="280" r:id="rId25"/>
    <p:sldId id="281" r:id="rId26"/>
    <p:sldId id="283"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0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2" autoAdjust="0"/>
    <p:restoredTop sz="94660"/>
  </p:normalViewPr>
  <p:slideViewPr>
    <p:cSldViewPr>
      <p:cViewPr>
        <p:scale>
          <a:sx n="95" d="100"/>
          <a:sy n="95" d="100"/>
        </p:scale>
        <p:origin x="-61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A410F7A-9D19-457A-BB9D-66F5E7968961}" type="datetimeFigureOut">
              <a:rPr lang="en-US"/>
              <a:pPr>
                <a:defRPr/>
              </a:pPr>
              <a:t>29-Dec-17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5769A44-967A-4F06-94C0-AA5B3491649E}" type="slidenum">
              <a:rPr lang="en-US"/>
              <a:pPr>
                <a:defRPr/>
              </a:pPr>
              <a:t>‹#›</a:t>
            </a:fld>
            <a:endParaRPr lang="en-US"/>
          </a:p>
        </p:txBody>
      </p:sp>
    </p:spTree>
    <p:extLst>
      <p:ext uri="{BB962C8B-B14F-4D97-AF65-F5344CB8AC3E}">
        <p14:creationId xmlns:p14="http://schemas.microsoft.com/office/powerpoint/2010/main" val="3701587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769A44-967A-4F06-94C0-AA5B3491649E}" type="slidenum">
              <a:rPr lang="en-US" smtClean="0"/>
              <a:pPr>
                <a:defRPr/>
              </a:pPr>
              <a:t>3</a:t>
            </a:fld>
            <a:endParaRPr lang="en-US"/>
          </a:p>
        </p:txBody>
      </p:sp>
    </p:spTree>
    <p:extLst>
      <p:ext uri="{BB962C8B-B14F-4D97-AF65-F5344CB8AC3E}">
        <p14:creationId xmlns:p14="http://schemas.microsoft.com/office/powerpoint/2010/main" val="346374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DFEBFD-6497-41F6-9A75-2072AA7121A8}" type="slidenum">
              <a:rPr lang="en-US" smtClean="0"/>
              <a:pPr fontAlgn="base">
                <a:spcBef>
                  <a:spcPct val="0"/>
                </a:spcBef>
                <a:spcAft>
                  <a:spcPct val="0"/>
                </a:spcAft>
                <a:defRPr/>
              </a:pPr>
              <a:t>16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3F5D8BB-B4EB-4A6C-955D-11690FB42577}" type="datetimeFigureOut">
              <a:rPr lang="en-US"/>
              <a:pPr>
                <a:defRPr/>
              </a:pPr>
              <a:t>29-Dec-17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4C7130-AE75-4D98-85AF-B100B330A6C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8C8AC42-A690-4985-B9FF-265FE49E8A2F}" type="datetimeFigureOut">
              <a:rPr lang="en-US"/>
              <a:pPr>
                <a:defRPr/>
              </a:pPr>
              <a:t>29-Dec-17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9A35BF-138B-4690-8085-B05E26CE9D7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603C7A-3604-4E4A-B21E-A6FE65F974CD}" type="datetimeFigureOut">
              <a:rPr lang="en-US"/>
              <a:pPr>
                <a:defRPr/>
              </a:pPr>
              <a:t>29-Dec-17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591C1E-59B8-4045-AF27-2CD32EBA6EE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1F979C61-41A9-457C-AD29-BE03F6DDA21D}"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0CEAF4-BAEC-4EBF-A825-EAFBCF5FC1A9}" type="datetimeFigureOut">
              <a:rPr lang="en-US"/>
              <a:pPr>
                <a:defRPr/>
              </a:pPr>
              <a:t>29-Dec-17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827115-B85D-4236-81A7-7DA5606CEAE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2573D35-60E0-424F-8812-2CE526699358}" type="datetimeFigureOut">
              <a:rPr lang="en-US"/>
              <a:pPr>
                <a:defRPr/>
              </a:pPr>
              <a:t>29-Dec-17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93D52A-893A-4619-95F7-E1A833AB3EB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C4EC447-F163-4C5D-9B20-4E20333A6CA9}" type="datetimeFigureOut">
              <a:rPr lang="en-US"/>
              <a:pPr>
                <a:defRPr/>
              </a:pPr>
              <a:t>29-Dec-17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A4099D-2778-47BE-857A-7B8B3BCADD1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7CC0E6A-CBC3-4585-A2F7-44B2C9D37E90}" type="datetimeFigureOut">
              <a:rPr lang="en-US"/>
              <a:pPr>
                <a:defRPr/>
              </a:pPr>
              <a:t>29-Dec-17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A3B27BB-B727-4211-A1E1-9921DF62AE2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DA4BDBF-B1A0-4F41-83D7-ACC71FAEC655}" type="datetimeFigureOut">
              <a:rPr lang="en-US"/>
              <a:pPr>
                <a:defRPr/>
              </a:pPr>
              <a:t>29-Dec-17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7A6100C-79B8-4C1A-ACA6-274DE76428E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754474-9172-47B3-B20B-17AAD41CDEC6}" type="datetimeFigureOut">
              <a:rPr lang="en-US"/>
              <a:pPr>
                <a:defRPr/>
              </a:pPr>
              <a:t>29-Dec-17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4D1BAF-28FC-44CB-8C01-29C687FEB09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64832EB-6F76-43C8-BE85-A1713B4038A1}" type="datetimeFigureOut">
              <a:rPr lang="en-US"/>
              <a:pPr>
                <a:defRPr/>
              </a:pPr>
              <a:t>29-Dec-17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17832E-1E03-4AEF-A71A-258EC416C21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2AFDCF-DC03-4534-A5F4-7DAFE3AFAA5E}" type="datetimeFigureOut">
              <a:rPr lang="en-US"/>
              <a:pPr>
                <a:defRPr/>
              </a:pPr>
              <a:t>29-Dec-17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5D0497-6CA4-44D5-AC6A-741F7183568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EF05727-5832-4A2A-A651-3A2C8FEB2544}" type="datetimeFigureOut">
              <a:rPr lang="en-US"/>
              <a:pPr>
                <a:defRPr/>
              </a:pPr>
              <a:t>29-Dec-17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96276FE-4B48-4CF3-AC1B-06C45C6D72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image" Target="../media/image4.gif"/><Relationship Id="rId4" Type="http://schemas.openxmlformats.org/officeDocument/2006/relationships/image" Target="../media/image3.gif"/><Relationship Id="rId9"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ideo" Target="file:///C:\Users\TIEUHOCTUANHUNG\Desktop\hat%20mung%202.wm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BONGHO~5"/>
          <p:cNvPicPr>
            <a:picLocks noChangeAspect="1" noChangeArrowheads="1" noCrop="1"/>
          </p:cNvPicPr>
          <p:nvPr/>
        </p:nvPicPr>
        <p:blipFill>
          <a:blip r:embed="rId3"/>
          <a:srcRect/>
          <a:stretch>
            <a:fillRect/>
          </a:stretch>
        </p:blipFill>
        <p:spPr bwMode="auto">
          <a:xfrm>
            <a:off x="304800" y="5181600"/>
            <a:ext cx="482600" cy="1095375"/>
          </a:xfrm>
          <a:prstGeom prst="rect">
            <a:avLst/>
          </a:prstGeom>
          <a:noFill/>
          <a:ln w="9525">
            <a:noFill/>
            <a:miter lim="800000"/>
            <a:headEnd/>
            <a:tailEnd/>
          </a:ln>
        </p:spPr>
      </p:pic>
      <p:pic>
        <p:nvPicPr>
          <p:cNvPr id="1028" name="Picture 49" descr="ag00373_"/>
          <p:cNvPicPr>
            <a:picLocks noChangeAspect="1" noChangeArrowheads="1" noCrop="1"/>
          </p:cNvPicPr>
          <p:nvPr/>
        </p:nvPicPr>
        <p:blipFill>
          <a:blip r:embed="rId4"/>
          <a:srcRect/>
          <a:stretch>
            <a:fillRect/>
          </a:stretch>
        </p:blipFill>
        <p:spPr bwMode="auto">
          <a:xfrm>
            <a:off x="7772400" y="5181600"/>
            <a:ext cx="1000125" cy="962025"/>
          </a:xfrm>
          <a:prstGeom prst="rect">
            <a:avLst/>
          </a:prstGeom>
          <a:noFill/>
          <a:ln w="9525">
            <a:noFill/>
            <a:miter lim="800000"/>
            <a:headEnd/>
            <a:tailEnd/>
          </a:ln>
        </p:spPr>
      </p:pic>
      <p:pic>
        <p:nvPicPr>
          <p:cNvPr id="1029" name="Picture 50" descr="947631s72vei3pzh[1]"/>
          <p:cNvPicPr>
            <a:picLocks noChangeAspect="1" noChangeArrowheads="1" noCrop="1"/>
          </p:cNvPicPr>
          <p:nvPr/>
        </p:nvPicPr>
        <p:blipFill>
          <a:blip r:embed="rId5"/>
          <a:srcRect/>
          <a:stretch>
            <a:fillRect/>
          </a:stretch>
        </p:blipFill>
        <p:spPr bwMode="auto">
          <a:xfrm>
            <a:off x="228600" y="6203950"/>
            <a:ext cx="1390650" cy="654050"/>
          </a:xfrm>
          <a:prstGeom prst="rect">
            <a:avLst/>
          </a:prstGeom>
          <a:noFill/>
          <a:ln w="9525">
            <a:noFill/>
            <a:miter lim="800000"/>
            <a:headEnd/>
            <a:tailEnd/>
          </a:ln>
        </p:spPr>
      </p:pic>
      <p:pic>
        <p:nvPicPr>
          <p:cNvPr id="1030" name="Picture 51" descr="947631s72vei3pzh[1]"/>
          <p:cNvPicPr>
            <a:picLocks noChangeAspect="1" noChangeArrowheads="1" noCrop="1"/>
          </p:cNvPicPr>
          <p:nvPr/>
        </p:nvPicPr>
        <p:blipFill>
          <a:blip r:embed="rId5"/>
          <a:srcRect/>
          <a:stretch>
            <a:fillRect/>
          </a:stretch>
        </p:blipFill>
        <p:spPr bwMode="auto">
          <a:xfrm>
            <a:off x="1676400" y="6203950"/>
            <a:ext cx="1390650" cy="654050"/>
          </a:xfrm>
          <a:prstGeom prst="rect">
            <a:avLst/>
          </a:prstGeom>
          <a:noFill/>
          <a:ln w="9525">
            <a:noFill/>
            <a:miter lim="800000"/>
            <a:headEnd/>
            <a:tailEnd/>
          </a:ln>
        </p:spPr>
      </p:pic>
      <p:pic>
        <p:nvPicPr>
          <p:cNvPr id="1031" name="Picture 52" descr="947631s72vei3pzh[1]"/>
          <p:cNvPicPr>
            <a:picLocks noChangeAspect="1" noChangeArrowheads="1" noCrop="1"/>
          </p:cNvPicPr>
          <p:nvPr/>
        </p:nvPicPr>
        <p:blipFill>
          <a:blip r:embed="rId5"/>
          <a:srcRect/>
          <a:stretch>
            <a:fillRect/>
          </a:stretch>
        </p:blipFill>
        <p:spPr bwMode="auto">
          <a:xfrm>
            <a:off x="3048000" y="6203950"/>
            <a:ext cx="1390650" cy="654050"/>
          </a:xfrm>
          <a:prstGeom prst="rect">
            <a:avLst/>
          </a:prstGeom>
          <a:noFill/>
          <a:ln w="9525">
            <a:noFill/>
            <a:miter lim="800000"/>
            <a:headEnd/>
            <a:tailEnd/>
          </a:ln>
        </p:spPr>
      </p:pic>
      <p:pic>
        <p:nvPicPr>
          <p:cNvPr id="1032" name="Picture 53" descr="947631s72vei3pzh[1]"/>
          <p:cNvPicPr>
            <a:picLocks noChangeAspect="1" noChangeArrowheads="1" noCrop="1"/>
          </p:cNvPicPr>
          <p:nvPr/>
        </p:nvPicPr>
        <p:blipFill>
          <a:blip r:embed="rId5"/>
          <a:srcRect/>
          <a:stretch>
            <a:fillRect/>
          </a:stretch>
        </p:blipFill>
        <p:spPr bwMode="auto">
          <a:xfrm>
            <a:off x="4495800" y="6203950"/>
            <a:ext cx="1390650" cy="654050"/>
          </a:xfrm>
          <a:prstGeom prst="rect">
            <a:avLst/>
          </a:prstGeom>
          <a:noFill/>
          <a:ln w="9525">
            <a:noFill/>
            <a:miter lim="800000"/>
            <a:headEnd/>
            <a:tailEnd/>
          </a:ln>
        </p:spPr>
      </p:pic>
      <p:pic>
        <p:nvPicPr>
          <p:cNvPr id="1033" name="Picture 54" descr="947631s72vei3pzh[1]"/>
          <p:cNvPicPr>
            <a:picLocks noChangeAspect="1" noChangeArrowheads="1" noCrop="1"/>
          </p:cNvPicPr>
          <p:nvPr/>
        </p:nvPicPr>
        <p:blipFill>
          <a:blip r:embed="rId5"/>
          <a:srcRect/>
          <a:stretch>
            <a:fillRect/>
          </a:stretch>
        </p:blipFill>
        <p:spPr bwMode="auto">
          <a:xfrm>
            <a:off x="6019800" y="6203950"/>
            <a:ext cx="1390650" cy="654050"/>
          </a:xfrm>
          <a:prstGeom prst="rect">
            <a:avLst/>
          </a:prstGeom>
          <a:noFill/>
          <a:ln w="9525">
            <a:noFill/>
            <a:miter lim="800000"/>
            <a:headEnd/>
            <a:tailEnd/>
          </a:ln>
        </p:spPr>
      </p:pic>
      <p:pic>
        <p:nvPicPr>
          <p:cNvPr id="1034" name="Picture 55" descr="947631s72vei3pzh[1]"/>
          <p:cNvPicPr>
            <a:picLocks noChangeAspect="1" noChangeArrowheads="1" noCrop="1"/>
          </p:cNvPicPr>
          <p:nvPr/>
        </p:nvPicPr>
        <p:blipFill>
          <a:blip r:embed="rId5"/>
          <a:srcRect/>
          <a:stretch>
            <a:fillRect/>
          </a:stretch>
        </p:blipFill>
        <p:spPr bwMode="auto">
          <a:xfrm>
            <a:off x="7467600" y="6203950"/>
            <a:ext cx="1390650" cy="654050"/>
          </a:xfrm>
          <a:prstGeom prst="rect">
            <a:avLst/>
          </a:prstGeom>
          <a:noFill/>
          <a:ln w="9525">
            <a:noFill/>
            <a:miter lim="800000"/>
            <a:headEnd/>
            <a:tailEnd/>
          </a:ln>
        </p:spPr>
      </p:pic>
      <p:pic>
        <p:nvPicPr>
          <p:cNvPr id="1035" name="Picture 60" descr="NOTES2"/>
          <p:cNvPicPr>
            <a:picLocks noChangeAspect="1" noChangeArrowheads="1"/>
          </p:cNvPicPr>
          <p:nvPr/>
        </p:nvPicPr>
        <p:blipFill>
          <a:blip r:embed="rId6"/>
          <a:srcRect/>
          <a:stretch>
            <a:fillRect/>
          </a:stretch>
        </p:blipFill>
        <p:spPr bwMode="auto">
          <a:xfrm>
            <a:off x="3683000" y="1490663"/>
            <a:ext cx="1557338" cy="1374775"/>
          </a:xfrm>
          <a:prstGeom prst="rect">
            <a:avLst/>
          </a:prstGeom>
          <a:noFill/>
          <a:ln w="9525">
            <a:noFill/>
            <a:miter lim="800000"/>
            <a:headEnd/>
            <a:tailEnd/>
          </a:ln>
        </p:spPr>
      </p:pic>
      <p:pic>
        <p:nvPicPr>
          <p:cNvPr id="1036" name="Picture 61" descr="7EBE294D6094432994177346AC4BCD17"/>
          <p:cNvPicPr>
            <a:picLocks noChangeAspect="1" noChangeArrowheads="1" noCrop="1"/>
          </p:cNvPicPr>
          <p:nvPr/>
        </p:nvPicPr>
        <p:blipFill>
          <a:blip r:embed="rId7"/>
          <a:srcRect/>
          <a:stretch>
            <a:fillRect/>
          </a:stretch>
        </p:blipFill>
        <p:spPr bwMode="auto">
          <a:xfrm flipH="1" flipV="1">
            <a:off x="152400" y="990600"/>
            <a:ext cx="514350" cy="1752600"/>
          </a:xfrm>
          <a:prstGeom prst="rect">
            <a:avLst/>
          </a:prstGeom>
          <a:noFill/>
          <a:ln w="9525">
            <a:noFill/>
            <a:miter lim="800000"/>
            <a:headEnd/>
            <a:tailEnd/>
          </a:ln>
        </p:spPr>
      </p:pic>
      <p:graphicFrame>
        <p:nvGraphicFramePr>
          <p:cNvPr id="1026" name="Object 3"/>
          <p:cNvGraphicFramePr>
            <a:graphicFrameLocks noChangeAspect="1"/>
          </p:cNvGraphicFramePr>
          <p:nvPr/>
        </p:nvGraphicFramePr>
        <p:xfrm>
          <a:off x="5334000" y="3657600"/>
          <a:ext cx="3733800" cy="2801938"/>
        </p:xfrm>
        <a:graphic>
          <a:graphicData uri="http://schemas.openxmlformats.org/presentationml/2006/ole">
            <mc:AlternateContent xmlns:mc="http://schemas.openxmlformats.org/markup-compatibility/2006">
              <mc:Choice xmlns:v="urn:schemas-microsoft-com:vml" Requires="v">
                <p:oleObj spid="_x0000_s1039" name="Clip" r:id="rId8" imgW="4435200" imgH="3328560" progId="">
                  <p:embed/>
                </p:oleObj>
              </mc:Choice>
              <mc:Fallback>
                <p:oleObj name="Clip" r:id="rId8" imgW="4435200" imgH="3328560" progId="">
                  <p:embed/>
                  <p:pic>
                    <p:nvPicPr>
                      <p:cNvPr id="0" name="Object 3"/>
                      <p:cNvPicPr>
                        <a:picLocks noChangeAspect="1" noChangeArrowheads="1"/>
                      </p:cNvPicPr>
                      <p:nvPr/>
                    </p:nvPicPr>
                    <p:blipFill>
                      <a:blip r:embed="rId9">
                        <a:lum bright="78000"/>
                        <a:extLst>
                          <a:ext uri="{28A0092B-C50C-407E-A947-70E740481C1C}">
                            <a14:useLocalDpi xmlns:a14="http://schemas.microsoft.com/office/drawing/2010/main" val="0"/>
                          </a:ext>
                        </a:extLst>
                      </a:blip>
                      <a:srcRect/>
                      <a:stretch>
                        <a:fillRect/>
                      </a:stretch>
                    </p:blipFill>
                    <p:spPr bwMode="auto">
                      <a:xfrm>
                        <a:off x="5334000" y="3657600"/>
                        <a:ext cx="3733800" cy="2801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0891" name="WordArt 59"/>
          <p:cNvSpPr>
            <a:spLocks noChangeArrowheads="1" noChangeShapeType="1" noTextEdit="1"/>
          </p:cNvSpPr>
          <p:nvPr/>
        </p:nvSpPr>
        <p:spPr bwMode="auto">
          <a:xfrm>
            <a:off x="990600" y="990600"/>
            <a:ext cx="7239000" cy="4267200"/>
          </a:xfrm>
          <a:prstGeom prst="rect">
            <a:avLst/>
          </a:prstGeom>
        </p:spPr>
        <p:txBody>
          <a:bodyPr spcFirstLastPara="1" wrap="none" fromWordArt="1">
            <a:prstTxWarp prst="textButton">
              <a:avLst>
                <a:gd name="adj" fmla="val 10800000"/>
              </a:avLst>
            </a:prstTxWarp>
          </a:bodyPr>
          <a:lstStyle/>
          <a:p>
            <a:pPr algn="ctr" fontAlgn="auto">
              <a:spcBef>
                <a:spcPts val="0"/>
              </a:spcBef>
              <a:spcAft>
                <a:spcPts val="0"/>
              </a:spcAft>
              <a:defRPr/>
            </a:pPr>
            <a:r>
              <a:rPr lang="vi-VN" sz="4800" b="1" kern="10">
                <a:ln w="9525">
                  <a:solidFill>
                    <a:srgbClr val="000000"/>
                  </a:solidFill>
                  <a:round/>
                  <a:headEnd/>
                  <a:tailEnd/>
                </a:ln>
                <a:solidFill>
                  <a:srgbClr val="FF33CC"/>
                </a:solidFill>
                <a:latin typeface="+mj-lt"/>
              </a:rPr>
              <a:t>Chào mừng quý thầy cô giáo</a:t>
            </a:r>
          </a:p>
          <a:p>
            <a:pPr algn="ctr" fontAlgn="auto">
              <a:spcBef>
                <a:spcPts val="0"/>
              </a:spcBef>
              <a:spcAft>
                <a:spcPts val="0"/>
              </a:spcAft>
              <a:defRPr/>
            </a:pPr>
            <a:r>
              <a:rPr lang="vi-VN" sz="4800" b="1" kern="10">
                <a:ln w="9525">
                  <a:solidFill>
                    <a:srgbClr val="000000"/>
                  </a:solidFill>
                  <a:round/>
                  <a:headEnd/>
                  <a:tailEnd/>
                </a:ln>
                <a:solidFill>
                  <a:srgbClr val="FF33CC"/>
                </a:solidFill>
                <a:latin typeface="+mj-lt"/>
              </a:rPr>
              <a:t>Về dự giờ tiết </a:t>
            </a:r>
            <a:r>
              <a:rPr lang="en-US" sz="4800" b="1" kern="10">
                <a:ln w="9525">
                  <a:solidFill>
                    <a:srgbClr val="000000"/>
                  </a:solidFill>
                  <a:round/>
                  <a:headEnd/>
                  <a:tailEnd/>
                </a:ln>
                <a:solidFill>
                  <a:srgbClr val="FF33CC"/>
                </a:solidFill>
                <a:latin typeface="+mj-lt"/>
              </a:rPr>
              <a:t>Â</a:t>
            </a:r>
            <a:r>
              <a:rPr lang="vi-VN" sz="4800" b="1" kern="10">
                <a:ln w="9525">
                  <a:solidFill>
                    <a:srgbClr val="000000"/>
                  </a:solidFill>
                  <a:round/>
                  <a:headEnd/>
                  <a:tailEnd/>
                </a:ln>
                <a:solidFill>
                  <a:srgbClr val="FF33CC"/>
                </a:solidFill>
                <a:latin typeface="+mj-lt"/>
              </a:rPr>
              <a:t>m nhạc </a:t>
            </a:r>
            <a:endParaRPr lang="en-US" sz="4800" b="1" kern="10">
              <a:ln w="9525">
                <a:solidFill>
                  <a:srgbClr val="000000"/>
                </a:solidFill>
                <a:round/>
                <a:headEnd/>
                <a:tailEnd/>
              </a:ln>
              <a:solidFill>
                <a:srgbClr val="FF33CC"/>
              </a:solidFill>
              <a:latin typeface="+mj-lt"/>
            </a:endParaRPr>
          </a:p>
          <a:p>
            <a:pPr algn="ctr" fontAlgn="auto">
              <a:spcBef>
                <a:spcPts val="0"/>
              </a:spcBef>
              <a:spcAft>
                <a:spcPts val="0"/>
              </a:spcAft>
              <a:defRPr/>
            </a:pPr>
            <a:endParaRPr lang="en-US" sz="4800" b="1" kern="10">
              <a:ln w="9525">
                <a:solidFill>
                  <a:srgbClr val="000000"/>
                </a:solidFill>
                <a:round/>
                <a:headEnd/>
                <a:tailEnd/>
              </a:ln>
              <a:solidFill>
                <a:srgbClr val="FF33CC"/>
              </a:solidFill>
              <a:latin typeface="+mj-lt"/>
            </a:endParaRPr>
          </a:p>
          <a:p>
            <a:pPr algn="ctr" fontAlgn="auto">
              <a:spcBef>
                <a:spcPts val="0"/>
              </a:spcBef>
              <a:spcAft>
                <a:spcPts val="0"/>
              </a:spcAft>
              <a:defRPr/>
            </a:pPr>
            <a:r>
              <a:rPr lang="en-US" sz="5400" b="1" kern="10">
                <a:ln w="9525">
                  <a:solidFill>
                    <a:srgbClr val="000000"/>
                  </a:solidFill>
                  <a:round/>
                  <a:headEnd/>
                  <a:tailEnd/>
                </a:ln>
                <a:solidFill>
                  <a:srgbClr val="FF33CC"/>
                </a:solidFill>
                <a:latin typeface="+mj-lt"/>
              </a:rPr>
              <a:t>L</a:t>
            </a:r>
            <a:r>
              <a:rPr lang="vi-VN" sz="5400" b="1" kern="10">
                <a:ln w="9525">
                  <a:solidFill>
                    <a:srgbClr val="000000"/>
                  </a:solidFill>
                  <a:round/>
                  <a:headEnd/>
                  <a:tailEnd/>
                </a:ln>
                <a:solidFill>
                  <a:srgbClr val="FF33CC"/>
                </a:solidFill>
                <a:latin typeface="+mj-lt"/>
              </a:rPr>
              <a:t>ớp 5</a:t>
            </a:r>
          </a:p>
          <a:p>
            <a:pPr algn="ctr" fontAlgn="auto">
              <a:spcBef>
                <a:spcPts val="0"/>
              </a:spcBef>
              <a:spcAft>
                <a:spcPts val="0"/>
              </a:spcAft>
              <a:defRPr/>
            </a:pPr>
            <a:r>
              <a:rPr lang="en-US" sz="4800" b="1" kern="10">
                <a:ln w="9525">
                  <a:solidFill>
                    <a:srgbClr val="000000"/>
                  </a:solidFill>
                  <a:round/>
                  <a:headEnd/>
                  <a:tailEnd/>
                </a:ln>
                <a:solidFill>
                  <a:srgbClr val="FF33CC"/>
                </a:solidFill>
                <a:latin typeface="+mj-lt"/>
              </a:rPr>
              <a:t>Hội </a:t>
            </a:r>
            <a:r>
              <a:rPr lang="vi-VN" sz="4800" b="1" kern="10">
                <a:ln w="9525">
                  <a:solidFill>
                    <a:srgbClr val="000000"/>
                  </a:solidFill>
                  <a:round/>
                  <a:headEnd/>
                  <a:tailEnd/>
                </a:ln>
                <a:solidFill>
                  <a:srgbClr val="FF33CC"/>
                </a:solidFill>
                <a:latin typeface="+mj-lt"/>
              </a:rPr>
              <a:t>thi giáo viên </a:t>
            </a:r>
            <a:r>
              <a:rPr lang="en-US" sz="4800" b="1" kern="10">
                <a:ln w="9525">
                  <a:solidFill>
                    <a:srgbClr val="000000"/>
                  </a:solidFill>
                  <a:round/>
                  <a:headEnd/>
                  <a:tailEnd/>
                </a:ln>
                <a:solidFill>
                  <a:srgbClr val="FF33CC"/>
                </a:solidFill>
                <a:latin typeface="+mj-lt"/>
              </a:rPr>
              <a:t>dạy </a:t>
            </a:r>
            <a:r>
              <a:rPr lang="vi-VN" sz="4800" b="1" kern="10">
                <a:ln w="9525">
                  <a:solidFill>
                    <a:srgbClr val="000000"/>
                  </a:solidFill>
                  <a:round/>
                  <a:headEnd/>
                  <a:tailEnd/>
                </a:ln>
                <a:solidFill>
                  <a:srgbClr val="FF33CC"/>
                </a:solidFill>
                <a:latin typeface="+mj-lt"/>
              </a:rPr>
              <a:t>giỏi cấp </a:t>
            </a:r>
            <a:r>
              <a:rPr lang="en-US" sz="4800" b="1" kern="10">
                <a:ln w="9525">
                  <a:solidFill>
                    <a:srgbClr val="000000"/>
                  </a:solidFill>
                  <a:round/>
                  <a:headEnd/>
                  <a:tailEnd/>
                </a:ln>
                <a:solidFill>
                  <a:srgbClr val="FF33CC"/>
                </a:solidFill>
                <a:latin typeface="+mj-lt"/>
              </a:rPr>
              <a:t>huyện</a:t>
            </a:r>
            <a:r>
              <a:rPr lang="vi-VN" sz="4800" b="1" kern="10">
                <a:ln w="9525">
                  <a:solidFill>
                    <a:srgbClr val="000000"/>
                  </a:solidFill>
                  <a:round/>
                  <a:headEnd/>
                  <a:tailEnd/>
                </a:ln>
                <a:solidFill>
                  <a:srgbClr val="FF33CC"/>
                </a:solidFill>
                <a:latin typeface="+mj-lt"/>
              </a:rPr>
              <a:t> </a:t>
            </a:r>
            <a:endParaRPr lang="en-US" sz="4800" b="1" kern="10">
              <a:ln w="9525">
                <a:solidFill>
                  <a:srgbClr val="000000"/>
                </a:solidFill>
                <a:round/>
                <a:headEnd/>
                <a:tailEnd/>
              </a:ln>
              <a:solidFill>
                <a:srgbClr val="FF33CC"/>
              </a:solidFill>
              <a:latin typeface="+mj-lt"/>
            </a:endParaRPr>
          </a:p>
          <a:p>
            <a:pPr algn="ctr" fontAlgn="auto">
              <a:spcBef>
                <a:spcPts val="0"/>
              </a:spcBef>
              <a:spcAft>
                <a:spcPts val="0"/>
              </a:spcAft>
              <a:defRPr/>
            </a:pPr>
            <a:r>
              <a:rPr lang="en-US" sz="4800" b="1" kern="10">
                <a:ln w="9525">
                  <a:solidFill>
                    <a:srgbClr val="000000"/>
                  </a:solidFill>
                  <a:round/>
                  <a:headEnd/>
                  <a:tailEnd/>
                </a:ln>
                <a:solidFill>
                  <a:srgbClr val="FF33CC"/>
                </a:solidFill>
                <a:latin typeface="+mj-lt"/>
              </a:rPr>
              <a:t>Năm học: </a:t>
            </a:r>
            <a:r>
              <a:rPr lang="vi-VN" sz="4800" b="1" kern="10">
                <a:ln w="9525">
                  <a:solidFill>
                    <a:srgbClr val="000000"/>
                  </a:solidFill>
                  <a:round/>
                  <a:headEnd/>
                  <a:tailEnd/>
                </a:ln>
                <a:solidFill>
                  <a:srgbClr val="FF33CC"/>
                </a:solidFill>
                <a:latin typeface="+mj-lt"/>
              </a:rPr>
              <a:t>201</a:t>
            </a:r>
            <a:r>
              <a:rPr lang="en-US" sz="4800" b="1" kern="10">
                <a:ln w="9525">
                  <a:solidFill>
                    <a:srgbClr val="000000"/>
                  </a:solidFill>
                  <a:round/>
                  <a:headEnd/>
                  <a:tailEnd/>
                </a:ln>
                <a:solidFill>
                  <a:srgbClr val="FF33CC"/>
                </a:solidFill>
                <a:latin typeface="+mj-lt"/>
              </a:rPr>
              <a:t>7</a:t>
            </a:r>
            <a:r>
              <a:rPr lang="vi-VN" sz="4800" b="1" kern="10">
                <a:ln w="9525">
                  <a:solidFill>
                    <a:srgbClr val="000000"/>
                  </a:solidFill>
                  <a:round/>
                  <a:headEnd/>
                  <a:tailEnd/>
                </a:ln>
                <a:solidFill>
                  <a:srgbClr val="FF33CC"/>
                </a:solidFill>
                <a:latin typeface="+mj-lt"/>
              </a:rPr>
              <a:t>-201</a:t>
            </a:r>
            <a:r>
              <a:rPr lang="en-US" sz="4800" b="1" kern="10">
                <a:ln w="9525">
                  <a:solidFill>
                    <a:srgbClr val="000000"/>
                  </a:solidFill>
                  <a:round/>
                  <a:headEnd/>
                  <a:tailEnd/>
                </a:ln>
                <a:solidFill>
                  <a:srgbClr val="FF33CC"/>
                </a:solidFill>
                <a:latin typeface="+mj-lt"/>
              </a:rPr>
              <a:t>8</a:t>
            </a:r>
          </a:p>
        </p:txBody>
      </p:sp>
      <p:sp>
        <p:nvSpPr>
          <p:cNvPr id="1038" name="Text Box 62"/>
          <p:cNvSpPr txBox="1">
            <a:spLocks noChangeArrowheads="1"/>
          </p:cNvSpPr>
          <p:nvPr/>
        </p:nvSpPr>
        <p:spPr bwMode="auto">
          <a:xfrm>
            <a:off x="914400" y="6096000"/>
            <a:ext cx="6934200" cy="584200"/>
          </a:xfrm>
          <a:prstGeom prst="rect">
            <a:avLst/>
          </a:prstGeom>
          <a:noFill/>
          <a:ln w="9525">
            <a:noFill/>
            <a:miter lim="800000"/>
            <a:headEnd/>
            <a:tailEnd/>
          </a:ln>
        </p:spPr>
        <p:txBody>
          <a:bodyPr>
            <a:spAutoFit/>
          </a:bodyPr>
          <a:lstStyle/>
          <a:p>
            <a:pPr>
              <a:spcBef>
                <a:spcPct val="50000"/>
              </a:spcBef>
            </a:pPr>
            <a:r>
              <a:rPr lang="en-US" sz="3200" b="1">
                <a:solidFill>
                  <a:srgbClr val="0000FF"/>
                </a:solidFill>
                <a:latin typeface="Times New Roman" pitchFamily="18" charset="0"/>
                <a:cs typeface="Times New Roman" pitchFamily="18" charset="0"/>
              </a:rPr>
              <a:t>Giáo viên: Nguyễn Thị Thanh Huyền</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 descr="http://madagui.com.vn/assets/uploads/2016/04/KI%E1%BA%BEN-TR%C3%9AC-T%C3%82Y-NGUY%C3%8AN-7.jpg"/>
          <p:cNvPicPr>
            <a:picLocks noChangeAspect="1" noChangeArrowheads="1"/>
          </p:cNvPicPr>
          <p:nvPr/>
        </p:nvPicPr>
        <p:blipFill>
          <a:blip r:embed="rId2"/>
          <a:srcRect/>
          <a:stretch>
            <a:fillRect/>
          </a:stretch>
        </p:blipFill>
        <p:spPr bwMode="auto">
          <a:xfrm>
            <a:off x="463899" y="1096108"/>
            <a:ext cx="4114800" cy="4551066"/>
          </a:xfrm>
          <a:prstGeom prst="rect">
            <a:avLst/>
          </a:prstGeom>
          <a:noFill/>
          <a:ln w="9525">
            <a:noFill/>
            <a:miter lim="800000"/>
            <a:headEnd/>
            <a:tailEnd/>
          </a:ln>
        </p:spPr>
      </p:pic>
      <p:pic>
        <p:nvPicPr>
          <p:cNvPr id="5" name="Content Placeholder 4" descr="http://madagui.com.vn/assets/uploads/2016/04/KI%E1%BA%BEN-TR%C3%9AC-T%C3%82Y-NGUY%C3%8AN-3.jpg"/>
          <p:cNvPicPr>
            <a:picLocks noGrp="1" noChangeAspect="1" noChangeArrowheads="1"/>
          </p:cNvPicPr>
          <p:nvPr>
            <p:ph idx="1"/>
          </p:nvPr>
        </p:nvPicPr>
        <p:blipFill>
          <a:blip r:embed="rId3"/>
          <a:srcRect/>
          <a:stretch>
            <a:fillRect/>
          </a:stretch>
        </p:blipFill>
        <p:spPr bwMode="auto">
          <a:xfrm>
            <a:off x="4724400" y="1096108"/>
            <a:ext cx="3962400" cy="4551066"/>
          </a:xfrm>
          <a:prstGeom prst="rect">
            <a:avLst/>
          </a:prstGeom>
          <a:noFill/>
          <a:ln w="9525">
            <a:noFill/>
            <a:miter lim="800000"/>
            <a:headEnd/>
            <a:tailEnd/>
          </a:ln>
        </p:spPr>
      </p:pic>
    </p:spTree>
    <p:extLst>
      <p:ext uri="{BB962C8B-B14F-4D97-AF65-F5344CB8AC3E}">
        <p14:creationId xmlns:p14="http://schemas.microsoft.com/office/powerpoint/2010/main" val="37895693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7" descr="Kết quả hình ảnh cho hinh anh le hoi cong chieng tay nguyen"/>
          <p:cNvPicPr>
            <a:picLocks noChangeAspect="1" noChangeArrowheads="1"/>
          </p:cNvPicPr>
          <p:nvPr/>
        </p:nvPicPr>
        <p:blipFill>
          <a:blip r:embed="rId2"/>
          <a:srcRect/>
          <a:stretch>
            <a:fillRect/>
          </a:stretch>
        </p:blipFill>
        <p:spPr bwMode="auto">
          <a:xfrm>
            <a:off x="533400" y="914400"/>
            <a:ext cx="3810000" cy="4724400"/>
          </a:xfrm>
          <a:prstGeom prst="rect">
            <a:avLst/>
          </a:prstGeom>
          <a:noFill/>
          <a:ln w="9525">
            <a:noFill/>
            <a:miter lim="800000"/>
            <a:headEnd/>
            <a:tailEnd/>
          </a:ln>
        </p:spPr>
      </p:pic>
      <p:pic>
        <p:nvPicPr>
          <p:cNvPr id="5" name="Picture 13" descr="Kết quả hình ảnh cho hinh anh le hoi cong chieng tay nguyen"/>
          <p:cNvPicPr>
            <a:picLocks noGrp="1" noChangeAspect="1" noChangeArrowheads="1"/>
          </p:cNvPicPr>
          <p:nvPr>
            <p:ph idx="1"/>
          </p:nvPr>
        </p:nvPicPr>
        <p:blipFill>
          <a:blip r:embed="rId3"/>
          <a:srcRect/>
          <a:stretch>
            <a:fillRect/>
          </a:stretch>
        </p:blipFill>
        <p:spPr bwMode="auto">
          <a:xfrm>
            <a:off x="4876800" y="877556"/>
            <a:ext cx="3886200" cy="4761244"/>
          </a:xfrm>
          <a:prstGeom prst="rect">
            <a:avLst/>
          </a:prstGeom>
          <a:noFill/>
          <a:ln w="9525">
            <a:noFill/>
            <a:miter lim="800000"/>
            <a:headEnd/>
            <a:tailEnd/>
          </a:ln>
        </p:spPr>
      </p:pic>
    </p:spTree>
    <p:extLst>
      <p:ext uri="{BB962C8B-B14F-4D97-AF65-F5344CB8AC3E}">
        <p14:creationId xmlns:p14="http://schemas.microsoft.com/office/powerpoint/2010/main" val="15657764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1" descr="inhà rông"/>
          <p:cNvPicPr>
            <a:picLocks noChangeAspect="1" noChangeArrowheads="1"/>
          </p:cNvPicPr>
          <p:nvPr/>
        </p:nvPicPr>
        <p:blipFill>
          <a:blip r:embed="rId2"/>
          <a:srcRect/>
          <a:stretch>
            <a:fillRect/>
          </a:stretch>
        </p:blipFill>
        <p:spPr bwMode="auto">
          <a:xfrm>
            <a:off x="457200" y="1066800"/>
            <a:ext cx="3733800" cy="4572000"/>
          </a:xfrm>
          <a:prstGeom prst="rect">
            <a:avLst/>
          </a:prstGeom>
          <a:noFill/>
          <a:ln w="9525">
            <a:noFill/>
            <a:miter lim="800000"/>
            <a:headEnd/>
            <a:tailEnd/>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66800"/>
            <a:ext cx="4114800" cy="4572000"/>
          </a:xfrm>
          <a:prstGeom prst="rect">
            <a:avLst/>
          </a:prstGeom>
          <a:noFill/>
          <a:ln>
            <a:noFill/>
          </a:ln>
        </p:spPr>
      </p:pic>
    </p:spTree>
    <p:extLst>
      <p:ext uri="{BB962C8B-B14F-4D97-AF65-F5344CB8AC3E}">
        <p14:creationId xmlns:p14="http://schemas.microsoft.com/office/powerpoint/2010/main" val="80752766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9" descr="C:\Documents and Settings\NGUYEN CONG NAM\My Documents\Downloads\tải xuống.jpg"/>
          <p:cNvPicPr>
            <a:picLocks noChangeAspect="1" noChangeArrowheads="1"/>
          </p:cNvPicPr>
          <p:nvPr/>
        </p:nvPicPr>
        <p:blipFill>
          <a:blip r:embed="rId2"/>
          <a:srcRect/>
          <a:stretch>
            <a:fillRect/>
          </a:stretch>
        </p:blipFill>
        <p:spPr bwMode="auto">
          <a:xfrm>
            <a:off x="533400" y="990600"/>
            <a:ext cx="3962400" cy="3810000"/>
          </a:xfrm>
          <a:prstGeom prst="rect">
            <a:avLst/>
          </a:prstGeom>
          <a:noFill/>
          <a:ln w="9525">
            <a:noFill/>
            <a:miter lim="800000"/>
            <a:headEnd/>
            <a:tailEnd/>
          </a:ln>
        </p:spPr>
      </p:pic>
      <p:pic>
        <p:nvPicPr>
          <p:cNvPr id="5" name="Picture 10" descr="C:\Documents and Settings\NGUYEN CONG NAM\My Documents\Downloads\images.jpg"/>
          <p:cNvPicPr>
            <a:picLocks noGrp="1" noChangeAspect="1" noChangeArrowheads="1"/>
          </p:cNvPicPr>
          <p:nvPr>
            <p:ph idx="1"/>
          </p:nvPr>
        </p:nvPicPr>
        <p:blipFill>
          <a:blip r:embed="rId3"/>
          <a:srcRect/>
          <a:stretch>
            <a:fillRect/>
          </a:stretch>
        </p:blipFill>
        <p:spPr bwMode="auto">
          <a:xfrm>
            <a:off x="4876800" y="1002323"/>
            <a:ext cx="3810000" cy="3798277"/>
          </a:xfrm>
          <a:prstGeom prst="rect">
            <a:avLst/>
          </a:prstGeom>
          <a:noFill/>
          <a:ln w="9525">
            <a:noFill/>
            <a:miter lim="800000"/>
            <a:headEnd/>
            <a:tailEnd/>
          </a:ln>
        </p:spPr>
      </p:pic>
      <p:sp>
        <p:nvSpPr>
          <p:cNvPr id="6" name="TextBox 5"/>
          <p:cNvSpPr txBox="1"/>
          <p:nvPr/>
        </p:nvSpPr>
        <p:spPr>
          <a:xfrm>
            <a:off x="1638300" y="4916641"/>
            <a:ext cx="17526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ĐÀN ĐÁ</a:t>
            </a:r>
            <a:endParaRPr lang="en-US" sz="2800" b="1" dirty="0">
              <a:solidFill>
                <a:srgbClr val="FF0000"/>
              </a:solidFill>
              <a:latin typeface="Times New Roman" pitchFamily="18" charset="0"/>
              <a:cs typeface="Times New Roman" pitchFamily="18" charset="0"/>
            </a:endParaRPr>
          </a:p>
        </p:txBody>
      </p:sp>
      <p:sp>
        <p:nvSpPr>
          <p:cNvPr id="7" name="TextBox 6"/>
          <p:cNvSpPr txBox="1"/>
          <p:nvPr/>
        </p:nvSpPr>
        <p:spPr>
          <a:xfrm>
            <a:off x="5257800" y="4916641"/>
            <a:ext cx="38100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ĐÀN K’LÔNG PÚT</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3088288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xd_Nghệ nhân Hồ Văn Thập (xã Trà Cang) diễn tấu đàn tơ rưng"/>
          <p:cNvPicPr>
            <a:picLocks noChangeAspect="1" noChangeArrowheads="1"/>
          </p:cNvPicPr>
          <p:nvPr/>
        </p:nvPicPr>
        <p:blipFill>
          <a:blip r:embed="rId2"/>
          <a:srcRect/>
          <a:stretch>
            <a:fillRect/>
          </a:stretch>
        </p:blipFill>
        <p:spPr bwMode="auto">
          <a:xfrm>
            <a:off x="457200" y="685800"/>
            <a:ext cx="8153400" cy="4343884"/>
          </a:xfrm>
          <a:prstGeom prst="rect">
            <a:avLst/>
          </a:prstGeom>
          <a:noFill/>
          <a:ln w="9525">
            <a:noFill/>
            <a:miter lim="800000"/>
            <a:headEnd/>
            <a:tailEnd/>
          </a:ln>
        </p:spPr>
      </p:pic>
      <p:sp>
        <p:nvSpPr>
          <p:cNvPr id="5" name="TextBox 4"/>
          <p:cNvSpPr txBox="1"/>
          <p:nvPr/>
        </p:nvSpPr>
        <p:spPr>
          <a:xfrm>
            <a:off x="3200400" y="5267980"/>
            <a:ext cx="35052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ĐÀN T’RƯNG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0531131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1" descr="Klong put"/>
          <p:cNvPicPr>
            <a:picLocks noChangeAspect="1" noChangeArrowheads="1"/>
          </p:cNvPicPr>
          <p:nvPr/>
        </p:nvPicPr>
        <p:blipFill>
          <a:blip r:embed="rId2"/>
          <a:srcRect/>
          <a:stretch>
            <a:fillRect/>
          </a:stretch>
        </p:blipFill>
        <p:spPr bwMode="auto">
          <a:xfrm>
            <a:off x="457200" y="704220"/>
            <a:ext cx="8229600" cy="4782180"/>
          </a:xfrm>
          <a:prstGeom prst="rect">
            <a:avLst/>
          </a:prstGeom>
          <a:noFill/>
          <a:ln w="9525">
            <a:noFill/>
            <a:miter lim="800000"/>
            <a:headEnd/>
            <a:tailEnd/>
          </a:ln>
        </p:spPr>
      </p:pic>
      <p:sp>
        <p:nvSpPr>
          <p:cNvPr id="5" name="TextBox 4"/>
          <p:cNvSpPr txBox="1"/>
          <p:nvPr/>
        </p:nvSpPr>
        <p:spPr>
          <a:xfrm>
            <a:off x="3426068" y="5530296"/>
            <a:ext cx="2898531"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CỒNG CHIÊNG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4257300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8194" name="Picture 4" descr="xd_Nghệ nhân Hồ Văn Thập (xã Trà Cang) diễn tấu đàn tơ rưng"/>
          <p:cNvPicPr>
            <a:picLocks noChangeAspect="1" noChangeArrowheads="1"/>
          </p:cNvPicPr>
          <p:nvPr/>
        </p:nvPicPr>
        <p:blipFill>
          <a:blip r:embed="rId3"/>
          <a:srcRect/>
          <a:stretch>
            <a:fillRect/>
          </a:stretch>
        </p:blipFill>
        <p:spPr bwMode="auto">
          <a:xfrm>
            <a:off x="457200" y="3505200"/>
            <a:ext cx="3962400" cy="2743200"/>
          </a:xfrm>
          <a:prstGeom prst="rect">
            <a:avLst/>
          </a:prstGeom>
          <a:noFill/>
          <a:ln w="9525">
            <a:noFill/>
            <a:miter lim="800000"/>
            <a:headEnd/>
            <a:tailEnd/>
          </a:ln>
        </p:spPr>
      </p:pic>
      <p:sp>
        <p:nvSpPr>
          <p:cNvPr id="8195" name="Rectangle 1"/>
          <p:cNvSpPr>
            <a:spLocks noChangeArrowheads="1"/>
          </p:cNvSpPr>
          <p:nvPr/>
        </p:nvSpPr>
        <p:spPr bwMode="auto">
          <a:xfrm>
            <a:off x="1524000" y="6248400"/>
            <a:ext cx="2057400" cy="400050"/>
          </a:xfrm>
          <a:prstGeom prst="rect">
            <a:avLst/>
          </a:prstGeom>
          <a:noFill/>
          <a:ln w="9525">
            <a:noFill/>
            <a:miter lim="800000"/>
            <a:headEnd/>
            <a:tailEnd/>
          </a:ln>
        </p:spPr>
        <p:txBody>
          <a:bodyPr anchor="ctr">
            <a:spAutoFit/>
          </a:bodyPr>
          <a:lstStyle/>
          <a:p>
            <a:r>
              <a:rPr lang="en-US" sz="2000" b="1">
                <a:latin typeface="Times New Roman" pitchFamily="18" charset="0"/>
                <a:cs typeface="Times New Roman" pitchFamily="18" charset="0"/>
              </a:rPr>
              <a:t>Đàn T’rưng</a:t>
            </a:r>
            <a:endParaRPr lang="en-US" sz="2400" b="1">
              <a:latin typeface="Times New Roman" pitchFamily="18" charset="0"/>
              <a:cs typeface="Times New Roman" pitchFamily="18" charset="0"/>
            </a:endParaRPr>
          </a:p>
        </p:txBody>
      </p:sp>
      <p:pic>
        <p:nvPicPr>
          <p:cNvPr id="8196" name="Picture 11" descr="Klong put"/>
          <p:cNvPicPr>
            <a:picLocks noChangeAspect="1" noChangeArrowheads="1"/>
          </p:cNvPicPr>
          <p:nvPr/>
        </p:nvPicPr>
        <p:blipFill>
          <a:blip r:embed="rId4"/>
          <a:srcRect/>
          <a:stretch>
            <a:fillRect/>
          </a:stretch>
        </p:blipFill>
        <p:spPr bwMode="auto">
          <a:xfrm>
            <a:off x="4648200" y="3505200"/>
            <a:ext cx="4038600" cy="2743200"/>
          </a:xfrm>
          <a:prstGeom prst="rect">
            <a:avLst/>
          </a:prstGeom>
          <a:noFill/>
          <a:ln w="9525">
            <a:noFill/>
            <a:miter lim="800000"/>
            <a:headEnd/>
            <a:tailEnd/>
          </a:ln>
        </p:spPr>
      </p:pic>
      <p:pic>
        <p:nvPicPr>
          <p:cNvPr id="8197" name="Picture 9" descr="C:\Documents and Settings\NGUYEN CONG NAM\My Documents\Downloads\tải xuống.jpg"/>
          <p:cNvPicPr>
            <a:picLocks noChangeAspect="1" noChangeArrowheads="1"/>
          </p:cNvPicPr>
          <p:nvPr/>
        </p:nvPicPr>
        <p:blipFill>
          <a:blip r:embed="rId5"/>
          <a:srcRect/>
          <a:stretch>
            <a:fillRect/>
          </a:stretch>
        </p:blipFill>
        <p:spPr bwMode="auto">
          <a:xfrm>
            <a:off x="457200" y="304800"/>
            <a:ext cx="3962400" cy="2667000"/>
          </a:xfrm>
          <a:prstGeom prst="rect">
            <a:avLst/>
          </a:prstGeom>
          <a:noFill/>
          <a:ln w="9525">
            <a:noFill/>
            <a:miter lim="800000"/>
            <a:headEnd/>
            <a:tailEnd/>
          </a:ln>
        </p:spPr>
      </p:pic>
      <p:pic>
        <p:nvPicPr>
          <p:cNvPr id="8198" name="Picture 10" descr="C:\Documents and Settings\NGUYEN CONG NAM\My Documents\Downloads\images.jpg"/>
          <p:cNvPicPr>
            <a:picLocks noChangeAspect="1" noChangeArrowheads="1"/>
          </p:cNvPicPr>
          <p:nvPr/>
        </p:nvPicPr>
        <p:blipFill>
          <a:blip r:embed="rId6"/>
          <a:srcRect/>
          <a:stretch>
            <a:fillRect/>
          </a:stretch>
        </p:blipFill>
        <p:spPr bwMode="auto">
          <a:xfrm>
            <a:off x="4724400" y="304800"/>
            <a:ext cx="3962400" cy="2667000"/>
          </a:xfrm>
          <a:prstGeom prst="rect">
            <a:avLst/>
          </a:prstGeom>
          <a:noFill/>
          <a:ln w="9525">
            <a:noFill/>
            <a:miter lim="800000"/>
            <a:headEnd/>
            <a:tailEnd/>
          </a:ln>
        </p:spPr>
      </p:pic>
      <p:sp>
        <p:nvSpPr>
          <p:cNvPr id="8199" name="Rectangle 1"/>
          <p:cNvSpPr>
            <a:spLocks noChangeArrowheads="1"/>
          </p:cNvSpPr>
          <p:nvPr/>
        </p:nvSpPr>
        <p:spPr bwMode="auto">
          <a:xfrm>
            <a:off x="1905000" y="3048000"/>
            <a:ext cx="2057400" cy="400050"/>
          </a:xfrm>
          <a:prstGeom prst="rect">
            <a:avLst/>
          </a:prstGeom>
          <a:noFill/>
          <a:ln w="9525">
            <a:noFill/>
            <a:miter lim="800000"/>
            <a:headEnd/>
            <a:tailEnd/>
          </a:ln>
        </p:spPr>
        <p:txBody>
          <a:bodyPr anchor="ctr">
            <a:spAutoFit/>
          </a:bodyPr>
          <a:lstStyle/>
          <a:p>
            <a:r>
              <a:rPr lang="en-US" sz="2000" b="1">
                <a:latin typeface="Times New Roman" pitchFamily="18" charset="0"/>
                <a:cs typeface="Times New Roman" pitchFamily="18" charset="0"/>
              </a:rPr>
              <a:t>Đàn đá</a:t>
            </a:r>
            <a:endParaRPr lang="en-US" sz="2400" b="1">
              <a:latin typeface="Times New Roman" pitchFamily="18" charset="0"/>
              <a:cs typeface="Times New Roman" pitchFamily="18" charset="0"/>
            </a:endParaRPr>
          </a:p>
        </p:txBody>
      </p:sp>
      <p:sp>
        <p:nvSpPr>
          <p:cNvPr id="8200" name="Rectangle 1"/>
          <p:cNvSpPr>
            <a:spLocks noChangeArrowheads="1"/>
          </p:cNvSpPr>
          <p:nvPr/>
        </p:nvSpPr>
        <p:spPr bwMode="auto">
          <a:xfrm>
            <a:off x="5867400" y="3048000"/>
            <a:ext cx="2057400" cy="400050"/>
          </a:xfrm>
          <a:prstGeom prst="rect">
            <a:avLst/>
          </a:prstGeom>
          <a:noFill/>
          <a:ln w="9525">
            <a:noFill/>
            <a:miter lim="800000"/>
            <a:headEnd/>
            <a:tailEnd/>
          </a:ln>
        </p:spPr>
        <p:txBody>
          <a:bodyPr anchor="ctr">
            <a:spAutoFit/>
          </a:bodyPr>
          <a:lstStyle/>
          <a:p>
            <a:r>
              <a:rPr lang="en-US" sz="2000" b="1">
                <a:latin typeface="Times New Roman" pitchFamily="18" charset="0"/>
                <a:cs typeface="Times New Roman" pitchFamily="18" charset="0"/>
              </a:rPr>
              <a:t>Đàn K’lông pút</a:t>
            </a:r>
            <a:endParaRPr lang="en-US" sz="2400" b="1">
              <a:latin typeface="Times New Roman" pitchFamily="18" charset="0"/>
              <a:cs typeface="Times New Roman" pitchFamily="18" charset="0"/>
            </a:endParaRPr>
          </a:p>
        </p:txBody>
      </p:sp>
      <p:sp>
        <p:nvSpPr>
          <p:cNvPr id="8201" name="Rectangle 1"/>
          <p:cNvSpPr>
            <a:spLocks noChangeArrowheads="1"/>
          </p:cNvSpPr>
          <p:nvPr/>
        </p:nvSpPr>
        <p:spPr bwMode="auto">
          <a:xfrm>
            <a:off x="5715000" y="6248400"/>
            <a:ext cx="2057400" cy="400050"/>
          </a:xfrm>
          <a:prstGeom prst="rect">
            <a:avLst/>
          </a:prstGeom>
          <a:noFill/>
          <a:ln w="9525">
            <a:noFill/>
            <a:miter lim="800000"/>
            <a:headEnd/>
            <a:tailEnd/>
          </a:ln>
        </p:spPr>
        <p:txBody>
          <a:bodyPr anchor="ctr">
            <a:spAutoFit/>
          </a:bodyPr>
          <a:lstStyle/>
          <a:p>
            <a:r>
              <a:rPr lang="en-US" sz="2000" b="1">
                <a:latin typeface="Times New Roman" pitchFamily="18" charset="0"/>
                <a:cs typeface="Times New Roman" pitchFamily="18" charset="0"/>
              </a:rPr>
              <a:t>Cồng chiêng</a:t>
            </a:r>
            <a:endParaRPr lang="en-US" sz="24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4"/>
          <a:srcRect t="37833" r="51112" b="55188"/>
          <a:stretch>
            <a:fillRect/>
          </a:stretch>
        </p:blipFill>
        <p:spPr bwMode="auto">
          <a:xfrm>
            <a:off x="0" y="5105400"/>
            <a:ext cx="9144000" cy="990600"/>
          </a:xfrm>
          <a:prstGeom prst="rect">
            <a:avLst/>
          </a:prstGeom>
          <a:noFill/>
          <a:ln w="9525" algn="ctr">
            <a:noFill/>
            <a:miter lim="800000"/>
            <a:headEnd/>
            <a:tailEnd/>
          </a:ln>
        </p:spPr>
      </p:pic>
      <p:pic>
        <p:nvPicPr>
          <p:cNvPr id="9219" name="Picture 2"/>
          <p:cNvPicPr>
            <a:picLocks noChangeAspect="1" noChangeArrowheads="1"/>
          </p:cNvPicPr>
          <p:nvPr/>
        </p:nvPicPr>
        <p:blipFill>
          <a:blip r:embed="rId5"/>
          <a:srcRect l="26846" t="74687" r="30197" b="18600"/>
          <a:stretch>
            <a:fillRect/>
          </a:stretch>
        </p:blipFill>
        <p:spPr bwMode="auto">
          <a:xfrm>
            <a:off x="1066800" y="5943600"/>
            <a:ext cx="7086600" cy="609600"/>
          </a:xfrm>
          <a:prstGeom prst="rect">
            <a:avLst/>
          </a:prstGeom>
          <a:noFill/>
          <a:ln w="9525" algn="ctr">
            <a:noFill/>
            <a:miter lim="800000"/>
            <a:headEnd/>
            <a:tailEnd/>
          </a:ln>
        </p:spPr>
      </p:pic>
      <p:pic>
        <p:nvPicPr>
          <p:cNvPr id="9220" name="Picture 4"/>
          <p:cNvPicPr>
            <a:picLocks noChangeAspect="1" noChangeArrowheads="1"/>
          </p:cNvPicPr>
          <p:nvPr/>
        </p:nvPicPr>
        <p:blipFill>
          <a:blip r:embed="rId6"/>
          <a:srcRect l="30624" t="20000" r="15625" b="31850"/>
          <a:stretch>
            <a:fillRect/>
          </a:stretch>
        </p:blipFill>
        <p:spPr bwMode="auto">
          <a:xfrm>
            <a:off x="0" y="-152400"/>
            <a:ext cx="9144000" cy="5326063"/>
          </a:xfrm>
          <a:prstGeom prst="rect">
            <a:avLst/>
          </a:prstGeom>
          <a:noFill/>
          <a:ln w="9525">
            <a:noFill/>
            <a:miter lim="800000"/>
            <a:headEnd/>
            <a:tailEnd/>
          </a:ln>
        </p:spPr>
      </p:pic>
      <p:sp>
        <p:nvSpPr>
          <p:cNvPr id="5" name="Line 22"/>
          <p:cNvSpPr>
            <a:spLocks noChangeShapeType="1"/>
          </p:cNvSpPr>
          <p:nvPr/>
        </p:nvSpPr>
        <p:spPr bwMode="auto">
          <a:xfrm flipH="1">
            <a:off x="1752600" y="2514600"/>
            <a:ext cx="304800" cy="838200"/>
          </a:xfrm>
          <a:prstGeom prst="line">
            <a:avLst/>
          </a:prstGeom>
          <a:ln>
            <a:headEnd/>
            <a:tailEnd/>
          </a:ln>
        </p:spPr>
        <p:style>
          <a:lnRef idx="3">
            <a:schemeClr val="accent5"/>
          </a:lnRef>
          <a:fillRef idx="0">
            <a:schemeClr val="accent5"/>
          </a:fillRef>
          <a:effectRef idx="2">
            <a:schemeClr val="accent5"/>
          </a:effectRef>
          <a:fontRef idx="minor">
            <a:schemeClr val="tx1"/>
          </a:fontRef>
        </p:style>
        <p:txBody>
          <a:bodyPr/>
          <a:lstStyle/>
          <a:p>
            <a:pPr fontAlgn="auto">
              <a:spcBef>
                <a:spcPts val="0"/>
              </a:spcBef>
              <a:spcAft>
                <a:spcPts val="0"/>
              </a:spcAft>
              <a:defRPr/>
            </a:pPr>
            <a:endParaRPr lang="en-US" b="1"/>
          </a:p>
        </p:txBody>
      </p:sp>
      <p:sp>
        <p:nvSpPr>
          <p:cNvPr id="6" name="Line 22"/>
          <p:cNvSpPr>
            <a:spLocks noChangeShapeType="1"/>
          </p:cNvSpPr>
          <p:nvPr/>
        </p:nvSpPr>
        <p:spPr bwMode="auto">
          <a:xfrm flipH="1">
            <a:off x="7391400" y="2514600"/>
            <a:ext cx="304800" cy="838200"/>
          </a:xfrm>
          <a:prstGeom prst="line">
            <a:avLst/>
          </a:prstGeom>
          <a:ln>
            <a:headEnd/>
            <a:tailEnd/>
          </a:ln>
        </p:spPr>
        <p:style>
          <a:lnRef idx="3">
            <a:schemeClr val="accent5"/>
          </a:lnRef>
          <a:fillRef idx="0">
            <a:schemeClr val="accent5"/>
          </a:fillRef>
          <a:effectRef idx="2">
            <a:schemeClr val="accent5"/>
          </a:effectRef>
          <a:fontRef idx="minor">
            <a:schemeClr val="tx1"/>
          </a:fontRef>
        </p:style>
        <p:txBody>
          <a:bodyPr/>
          <a:lstStyle/>
          <a:p>
            <a:pPr fontAlgn="auto">
              <a:spcBef>
                <a:spcPts val="0"/>
              </a:spcBef>
              <a:spcAft>
                <a:spcPts val="0"/>
              </a:spcAft>
              <a:defRPr/>
            </a:pPr>
            <a:endParaRPr lang="en-US"/>
          </a:p>
        </p:txBody>
      </p:sp>
      <p:sp>
        <p:nvSpPr>
          <p:cNvPr id="7" name="Line 22"/>
          <p:cNvSpPr>
            <a:spLocks noChangeShapeType="1"/>
          </p:cNvSpPr>
          <p:nvPr/>
        </p:nvSpPr>
        <p:spPr bwMode="auto">
          <a:xfrm flipH="1">
            <a:off x="7391400" y="3886200"/>
            <a:ext cx="228600" cy="762000"/>
          </a:xfrm>
          <a:prstGeom prst="line">
            <a:avLst/>
          </a:prstGeom>
          <a:ln>
            <a:headEnd/>
            <a:tailEnd/>
          </a:ln>
        </p:spPr>
        <p:style>
          <a:lnRef idx="3">
            <a:schemeClr val="accent5"/>
          </a:lnRef>
          <a:fillRef idx="0">
            <a:schemeClr val="accent5"/>
          </a:fillRef>
          <a:effectRef idx="2">
            <a:schemeClr val="accent5"/>
          </a:effectRef>
          <a:fontRef idx="minor">
            <a:schemeClr val="tx1"/>
          </a:fontRef>
        </p:style>
        <p:txBody>
          <a:bodyPr/>
          <a:lstStyle/>
          <a:p>
            <a:pPr fontAlgn="auto">
              <a:spcBef>
                <a:spcPts val="0"/>
              </a:spcBef>
              <a:spcAft>
                <a:spcPts val="0"/>
              </a:spcAft>
              <a:defRPr/>
            </a:pPr>
            <a:endParaRPr lang="en-US"/>
          </a:p>
        </p:txBody>
      </p:sp>
      <p:sp>
        <p:nvSpPr>
          <p:cNvPr id="8" name="Line 22"/>
          <p:cNvSpPr>
            <a:spLocks noChangeShapeType="1"/>
          </p:cNvSpPr>
          <p:nvPr/>
        </p:nvSpPr>
        <p:spPr bwMode="auto">
          <a:xfrm flipH="1">
            <a:off x="7543800" y="5257800"/>
            <a:ext cx="304800" cy="838200"/>
          </a:xfrm>
          <a:prstGeom prst="line">
            <a:avLst/>
          </a:prstGeom>
          <a:ln>
            <a:headEnd/>
            <a:tailEnd/>
          </a:ln>
        </p:spPr>
        <p:style>
          <a:lnRef idx="3">
            <a:schemeClr val="accent5"/>
          </a:lnRef>
          <a:fillRef idx="0">
            <a:schemeClr val="accent5"/>
          </a:fillRef>
          <a:effectRef idx="2">
            <a:schemeClr val="accent5"/>
          </a:effectRef>
          <a:fontRef idx="minor">
            <a:schemeClr val="tx1"/>
          </a:fontRef>
        </p:style>
        <p:txBody>
          <a:bodyPr/>
          <a:lstStyle/>
          <a:p>
            <a:pPr fontAlgn="auto">
              <a:spcBef>
                <a:spcPts val="0"/>
              </a:spcBef>
              <a:spcAft>
                <a:spcPts val="0"/>
              </a:spcAft>
              <a:defRPr/>
            </a:pPr>
            <a:endParaRPr lang="en-US"/>
          </a:p>
        </p:txBody>
      </p:sp>
      <p:sp>
        <p:nvSpPr>
          <p:cNvPr id="11" name="Text Box 7"/>
          <p:cNvSpPr txBox="1">
            <a:spLocks noChangeArrowheads="1"/>
          </p:cNvSpPr>
          <p:nvPr/>
        </p:nvSpPr>
        <p:spPr bwMode="auto">
          <a:xfrm>
            <a:off x="7620000" y="2362200"/>
            <a:ext cx="1143000" cy="400050"/>
          </a:xfrm>
          <a:prstGeom prst="rect">
            <a:avLst/>
          </a:prstGeom>
          <a:noFill/>
          <a:ln w="9525" algn="ctr">
            <a:noFill/>
            <a:miter lim="800000"/>
            <a:headEnd/>
            <a:tailEnd/>
          </a:ln>
        </p:spPr>
        <p:txBody>
          <a:bodyPr>
            <a:spAutoFit/>
          </a:bodyPr>
          <a:lstStyle/>
          <a:p>
            <a:pPr>
              <a:spcBef>
                <a:spcPct val="50000"/>
              </a:spcBef>
            </a:pPr>
            <a:r>
              <a:rPr lang="en-US" b="1">
                <a:solidFill>
                  <a:srgbClr val="FF0000"/>
                </a:solidFill>
                <a:latin typeface="Times New Roman" pitchFamily="18" charset="0"/>
                <a:cs typeface="Times New Roman" pitchFamily="18" charset="0"/>
              </a:rPr>
              <a:t> </a:t>
            </a:r>
            <a:r>
              <a:rPr lang="en-US" sz="2000" b="1">
                <a:solidFill>
                  <a:srgbClr val="FF0000"/>
                </a:solidFill>
                <a:latin typeface="Times New Roman" pitchFamily="18" charset="0"/>
                <a:cs typeface="Times New Roman" pitchFamily="18" charset="0"/>
              </a:rPr>
              <a:t>Câu</a:t>
            </a:r>
            <a:r>
              <a:rPr lang="vi-VN" sz="2000" b="1">
                <a:solidFill>
                  <a:srgbClr val="FF0000"/>
                </a:solidFill>
                <a:latin typeface="Times New Roman" pitchFamily="18" charset="0"/>
                <a:cs typeface="Times New Roman" pitchFamily="18" charset="0"/>
              </a:rPr>
              <a:t> 3</a:t>
            </a:r>
            <a:endParaRPr lang="en-US" sz="2000" b="1">
              <a:solidFill>
                <a:srgbClr val="FF0000"/>
              </a:solidFill>
              <a:latin typeface="Times New Roman" pitchFamily="18" charset="0"/>
              <a:cs typeface="Times New Roman" pitchFamily="18" charset="0"/>
            </a:endParaRPr>
          </a:p>
        </p:txBody>
      </p:sp>
      <p:sp>
        <p:nvSpPr>
          <p:cNvPr id="17" name="Text Box 7"/>
          <p:cNvSpPr txBox="1">
            <a:spLocks noChangeArrowheads="1"/>
          </p:cNvSpPr>
          <p:nvPr/>
        </p:nvSpPr>
        <p:spPr bwMode="auto">
          <a:xfrm>
            <a:off x="7543800" y="3733800"/>
            <a:ext cx="1143000" cy="400050"/>
          </a:xfrm>
          <a:prstGeom prst="rect">
            <a:avLst/>
          </a:prstGeom>
          <a:noFill/>
          <a:ln w="9525" algn="ctr">
            <a:noFill/>
            <a:miter lim="800000"/>
            <a:headEnd/>
            <a:tailEnd/>
          </a:ln>
        </p:spPr>
        <p:txBody>
          <a:bodyPr>
            <a:spAutoFit/>
          </a:bodyPr>
          <a:lstStyle/>
          <a:p>
            <a:pPr>
              <a:spcBef>
                <a:spcPct val="50000"/>
              </a:spcBef>
            </a:pPr>
            <a:r>
              <a:rPr lang="en-US" b="1">
                <a:solidFill>
                  <a:srgbClr val="6600FF"/>
                </a:solidFill>
                <a:latin typeface="Times New Roman" pitchFamily="18" charset="0"/>
                <a:cs typeface="Times New Roman" pitchFamily="18" charset="0"/>
              </a:rPr>
              <a:t> </a:t>
            </a:r>
            <a:r>
              <a:rPr lang="en-US" sz="2000" b="1">
                <a:solidFill>
                  <a:srgbClr val="FF0000"/>
                </a:solidFill>
                <a:latin typeface="Times New Roman" pitchFamily="18" charset="0"/>
                <a:cs typeface="Times New Roman" pitchFamily="18" charset="0"/>
              </a:rPr>
              <a:t>Câu</a:t>
            </a:r>
            <a:r>
              <a:rPr lang="vi-VN" sz="2000" b="1">
                <a:solidFill>
                  <a:srgbClr val="FF0000"/>
                </a:solidFill>
                <a:latin typeface="Times New Roman" pitchFamily="18" charset="0"/>
                <a:cs typeface="Times New Roman" pitchFamily="18" charset="0"/>
              </a:rPr>
              <a:t> 4</a:t>
            </a:r>
            <a:endParaRPr lang="en-US" sz="2000" b="1">
              <a:solidFill>
                <a:srgbClr val="FF0000"/>
              </a:solidFill>
              <a:latin typeface="Times New Roman" pitchFamily="18" charset="0"/>
              <a:cs typeface="Times New Roman" pitchFamily="18" charset="0"/>
            </a:endParaRPr>
          </a:p>
        </p:txBody>
      </p:sp>
      <p:sp>
        <p:nvSpPr>
          <p:cNvPr id="18" name="Text Box 7"/>
          <p:cNvSpPr txBox="1">
            <a:spLocks noChangeArrowheads="1"/>
          </p:cNvSpPr>
          <p:nvPr/>
        </p:nvSpPr>
        <p:spPr bwMode="auto">
          <a:xfrm>
            <a:off x="1752600" y="3200400"/>
            <a:ext cx="1143000" cy="400050"/>
          </a:xfrm>
          <a:prstGeom prst="rect">
            <a:avLst/>
          </a:prstGeom>
          <a:noFill/>
          <a:ln w="9525" algn="ctr">
            <a:noFill/>
            <a:miter lim="800000"/>
            <a:headEnd/>
            <a:tailEnd/>
          </a:ln>
        </p:spPr>
        <p:txBody>
          <a:bodyPr>
            <a:spAutoFit/>
          </a:bodyPr>
          <a:lstStyle/>
          <a:p>
            <a:pPr>
              <a:spcBef>
                <a:spcPct val="50000"/>
              </a:spcBef>
            </a:pPr>
            <a:r>
              <a:rPr lang="en-US" b="1">
                <a:solidFill>
                  <a:srgbClr val="6600FF"/>
                </a:solidFill>
                <a:latin typeface="Times New Roman" pitchFamily="18" charset="0"/>
                <a:cs typeface="Times New Roman" pitchFamily="18" charset="0"/>
              </a:rPr>
              <a:t> </a:t>
            </a:r>
            <a:r>
              <a:rPr lang="en-US" sz="2000" b="1">
                <a:solidFill>
                  <a:srgbClr val="FF0000"/>
                </a:solidFill>
                <a:latin typeface="Times New Roman" pitchFamily="18" charset="0"/>
                <a:cs typeface="Times New Roman" pitchFamily="18" charset="0"/>
              </a:rPr>
              <a:t>Câu</a:t>
            </a:r>
            <a:r>
              <a:rPr lang="vi-VN" sz="2000" b="1">
                <a:solidFill>
                  <a:srgbClr val="FF0000"/>
                </a:solidFill>
                <a:latin typeface="Times New Roman" pitchFamily="18" charset="0"/>
                <a:cs typeface="Times New Roman" pitchFamily="18" charset="0"/>
              </a:rPr>
              <a:t> 2</a:t>
            </a:r>
            <a:endParaRPr lang="en-US" sz="2000" b="1">
              <a:solidFill>
                <a:srgbClr val="FF0000"/>
              </a:solidFill>
              <a:latin typeface="Times New Roman" pitchFamily="18" charset="0"/>
              <a:cs typeface="Times New Roman" pitchFamily="18" charset="0"/>
            </a:endParaRPr>
          </a:p>
        </p:txBody>
      </p:sp>
      <p:sp>
        <p:nvSpPr>
          <p:cNvPr id="19" name="Text Box 7"/>
          <p:cNvSpPr txBox="1">
            <a:spLocks noChangeArrowheads="1"/>
          </p:cNvSpPr>
          <p:nvPr/>
        </p:nvSpPr>
        <p:spPr bwMode="auto">
          <a:xfrm>
            <a:off x="1676400" y="1828800"/>
            <a:ext cx="1143000" cy="400050"/>
          </a:xfrm>
          <a:prstGeom prst="rect">
            <a:avLst/>
          </a:prstGeom>
          <a:noFill/>
          <a:ln w="9525" algn="ctr">
            <a:noFill/>
            <a:miter lim="800000"/>
            <a:headEnd/>
            <a:tailEnd/>
          </a:ln>
        </p:spPr>
        <p:txBody>
          <a:bodyPr>
            <a:spAutoFit/>
          </a:bodyPr>
          <a:lstStyle/>
          <a:p>
            <a:pPr>
              <a:spcBef>
                <a:spcPct val="50000"/>
              </a:spcBef>
            </a:pPr>
            <a:r>
              <a:rPr lang="en-US" b="1">
                <a:solidFill>
                  <a:srgbClr val="6600FF"/>
                </a:solidFill>
                <a:latin typeface="Times New Roman" pitchFamily="18" charset="0"/>
                <a:cs typeface="Times New Roman" pitchFamily="18" charset="0"/>
              </a:rPr>
              <a:t> </a:t>
            </a:r>
            <a:r>
              <a:rPr lang="en-US" sz="2000" b="1">
                <a:solidFill>
                  <a:srgbClr val="FF0000"/>
                </a:solidFill>
                <a:latin typeface="Times New Roman" pitchFamily="18" charset="0"/>
                <a:cs typeface="Times New Roman" pitchFamily="18" charset="0"/>
              </a:rPr>
              <a:t>Câu</a:t>
            </a:r>
            <a:r>
              <a:rPr lang="vi-VN" sz="2000" b="1">
                <a:solidFill>
                  <a:srgbClr val="FF0000"/>
                </a:solidFill>
                <a:latin typeface="Times New Roman" pitchFamily="18" charset="0"/>
                <a:cs typeface="Times New Roman" pitchFamily="18" charset="0"/>
              </a:rPr>
              <a:t> 1</a:t>
            </a:r>
            <a:endParaRPr lang="en-US" sz="2000" b="1">
              <a:solidFill>
                <a:srgbClr val="FF0000"/>
              </a:solidFill>
              <a:latin typeface="Times New Roman" pitchFamily="18" charset="0"/>
              <a:cs typeface="Times New Roman" pitchFamily="18" charset="0"/>
            </a:endParaRPr>
          </a:p>
        </p:txBody>
      </p:sp>
      <p:sp>
        <p:nvSpPr>
          <p:cNvPr id="2" name="Oval 20"/>
          <p:cNvSpPr>
            <a:spLocks noChangeArrowheads="1"/>
          </p:cNvSpPr>
          <p:nvPr/>
        </p:nvSpPr>
        <p:spPr bwMode="auto">
          <a:xfrm>
            <a:off x="1295400" y="1371600"/>
            <a:ext cx="304800" cy="762000"/>
          </a:xfrm>
          <a:prstGeom prst="ellipse">
            <a:avLst/>
          </a:prstGeom>
          <a:noFill/>
          <a:ln w="25400" algn="ctr">
            <a:solidFill>
              <a:schemeClr val="hlink"/>
            </a:solidFill>
            <a:round/>
            <a:headEnd/>
            <a:tailEnd/>
          </a:ln>
        </p:spPr>
        <p:txBody>
          <a:bodyPr anchor="ctr"/>
          <a:lstStyle/>
          <a:p>
            <a:pPr algn="ctr" fontAlgn="auto">
              <a:spcBef>
                <a:spcPts val="0"/>
              </a:spcBef>
              <a:spcAft>
                <a:spcPts val="0"/>
              </a:spcAft>
              <a:defRPr/>
            </a:pPr>
            <a:endParaRPr lang="en-US">
              <a:solidFill>
                <a:schemeClr val="dk1"/>
              </a:solidFill>
              <a:latin typeface="+mn-lt"/>
            </a:endParaRPr>
          </a:p>
        </p:txBody>
      </p:sp>
      <p:sp>
        <p:nvSpPr>
          <p:cNvPr id="21524" name="AutoShape 20"/>
          <p:cNvSpPr>
            <a:spLocks noChangeArrowheads="1"/>
          </p:cNvSpPr>
          <p:nvPr/>
        </p:nvSpPr>
        <p:spPr bwMode="auto">
          <a:xfrm>
            <a:off x="2362200" y="685800"/>
            <a:ext cx="228600" cy="381000"/>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vi-VN"/>
          </a:p>
        </p:txBody>
      </p:sp>
      <p:pic>
        <p:nvPicPr>
          <p:cNvPr id="4" name="hat mung ma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77613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24"/>
                                        </p:tgtEl>
                                        <p:attrNameLst>
                                          <p:attrName>style.visibility</p:attrName>
                                        </p:attrNameLst>
                                      </p:cBhvr>
                                      <p:to>
                                        <p:strVal val="visible"/>
                                      </p:to>
                                    </p:set>
                                    <p:animEffect transition="in" filter="box(in)">
                                      <p:cBhvr>
                                        <p:cTn id="12" dur="500"/>
                                        <p:tgtEl>
                                          <p:spTgt spid="215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47910" fill="hold"/>
                                        <p:tgtEl>
                                          <p:spTgt spid="4"/>
                                        </p:tgtEl>
                                      </p:cBhvr>
                                    </p:cmd>
                                  </p:childTnLst>
                                </p:cTn>
                              </p:par>
                            </p:childTnLst>
                          </p:cTn>
                        </p:par>
                      </p:childTnLst>
                    </p:cTn>
                  </p:par>
                </p:childTnLst>
              </p:cTn>
              <p:nextCondLst>
                <p:cond evt="onClick" delay="0">
                  <p:tgtEl>
                    <p:spTgt spid="4"/>
                  </p:tgtEl>
                </p:cond>
              </p:nextCondLst>
            </p:seq>
            <p:audio>
              <p:cMediaNode vol="80000">
                <p:cTn id="52" fill="hold" display="0">
                  <p:stCondLst>
                    <p:cond delay="indefinite"/>
                  </p:stCondLst>
                  <p:endCondLst>
                    <p:cond evt="onStopAudio" delay="0">
                      <p:tgtEl>
                        <p:sldTgt/>
                      </p:tgtEl>
                    </p:cond>
                  </p:endCondLst>
                </p:cTn>
                <p:tgtEl>
                  <p:spTgt spid="4"/>
                </p:tgtEl>
              </p:cMediaNode>
            </p:audio>
          </p:childTnLst>
        </p:cTn>
      </p:par>
    </p:tnLst>
    <p:bldLst>
      <p:bldP spid="11" grpId="0"/>
      <p:bldP spid="17" grpId="0"/>
      <p:bldP spid="18" grpId="0"/>
      <p:bldP spid="19" grpId="0"/>
      <p:bldP spid="2" grpId="0" animBg="1"/>
      <p:bldP spid="215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3124200" y="914400"/>
            <a:ext cx="5791200" cy="1403350"/>
          </a:xfrm>
          <a:prstGeom prst="rect">
            <a:avLst/>
          </a:prstGeom>
          <a:noFill/>
          <a:ln w="9525" algn="ctr">
            <a:noFill/>
            <a:miter lim="800000"/>
            <a:headEnd/>
            <a:tailEnd/>
          </a:ln>
        </p:spPr>
        <p:txBody>
          <a:bodyPr>
            <a:spAutoFit/>
          </a:bodyPr>
          <a:lstStyle/>
          <a:p>
            <a:pPr>
              <a:spcBef>
                <a:spcPct val="50000"/>
              </a:spcBef>
            </a:pPr>
            <a:r>
              <a:rPr lang="en-US" sz="4400">
                <a:latin typeface="Times New Roman" pitchFamily="18" charset="0"/>
                <a:cs typeface="Times New Roman" pitchFamily="18" charset="0"/>
              </a:rPr>
              <a:t>Hát Mừng</a:t>
            </a:r>
          </a:p>
          <a:p>
            <a:pPr>
              <a:spcBef>
                <a:spcPct val="50000"/>
              </a:spcBef>
            </a:pPr>
            <a:r>
              <a:rPr lang="en-US" sz="2800">
                <a:latin typeface="Times New Roman" pitchFamily="18" charset="0"/>
                <a:cs typeface="Times New Roman" pitchFamily="18" charset="0"/>
              </a:rPr>
              <a:t>	    </a:t>
            </a:r>
            <a:r>
              <a:rPr lang="en-US" sz="2800" i="1">
                <a:latin typeface="Times New Roman" pitchFamily="18" charset="0"/>
                <a:cs typeface="Times New Roman" pitchFamily="18" charset="0"/>
              </a:rPr>
              <a:t>Dân ca H’Rê - (Tây Nguyên)</a:t>
            </a:r>
          </a:p>
        </p:txBody>
      </p:sp>
      <p:sp>
        <p:nvSpPr>
          <p:cNvPr id="10243" name="Text Box 5"/>
          <p:cNvSpPr txBox="1">
            <a:spLocks noChangeArrowheads="1"/>
          </p:cNvSpPr>
          <p:nvPr/>
        </p:nvSpPr>
        <p:spPr bwMode="auto">
          <a:xfrm>
            <a:off x="685800" y="2590800"/>
            <a:ext cx="8458200" cy="3140075"/>
          </a:xfrm>
          <a:prstGeom prst="rect">
            <a:avLst/>
          </a:prstGeom>
          <a:noFill/>
          <a:ln w="9525" algn="ctr">
            <a:noFill/>
            <a:miter lim="800000"/>
            <a:headEnd/>
            <a:tailEnd/>
          </a:ln>
        </p:spPr>
        <p:txBody>
          <a:bodyPr>
            <a:spAutoFit/>
          </a:bodyPr>
          <a:lstStyle/>
          <a:p>
            <a:pPr>
              <a:spcBef>
                <a:spcPct val="50000"/>
              </a:spcBef>
            </a:pPr>
            <a:r>
              <a:rPr lang="en-US" sz="3600">
                <a:latin typeface="Times New Roman" pitchFamily="18" charset="0"/>
                <a:cs typeface="Times New Roman" pitchFamily="18" charset="0"/>
              </a:rPr>
              <a:t>Cùng múa hát nào, cùng cất tiếng ca.</a:t>
            </a:r>
          </a:p>
          <a:p>
            <a:pPr>
              <a:spcBef>
                <a:spcPct val="50000"/>
              </a:spcBef>
            </a:pPr>
            <a:r>
              <a:rPr lang="en-US" sz="3600">
                <a:latin typeface="Times New Roman" pitchFamily="18" charset="0"/>
                <a:cs typeface="Times New Roman" pitchFamily="18" charset="0"/>
              </a:rPr>
              <a:t>Mừng đất nước ta, sống vui hòa bình. </a:t>
            </a:r>
          </a:p>
          <a:p>
            <a:pPr>
              <a:spcBef>
                <a:spcPct val="50000"/>
              </a:spcBef>
            </a:pPr>
            <a:r>
              <a:rPr lang="en-US" sz="3600">
                <a:latin typeface="Times New Roman" pitchFamily="18" charset="0"/>
                <a:cs typeface="Times New Roman" pitchFamily="18" charset="0"/>
              </a:rPr>
              <a:t>Mừng Tây Nguyên mình, đời sống ấm no. </a:t>
            </a:r>
          </a:p>
          <a:p>
            <a:pPr>
              <a:spcBef>
                <a:spcPct val="50000"/>
              </a:spcBef>
            </a:pPr>
            <a:r>
              <a:rPr lang="en-US" sz="3600">
                <a:latin typeface="Times New Roman" pitchFamily="18" charset="0"/>
                <a:cs typeface="Times New Roman" pitchFamily="18" charset="0"/>
              </a:rPr>
              <a:t>Nổi tiếng trống chiêng, đó đây chào mừng.</a:t>
            </a:r>
            <a:endParaRPr lang="en-US" sz="2000">
              <a:latin typeface="Times New Roman" pitchFamily="18" charset="0"/>
              <a:cs typeface="Times New Roman" pitchFamily="18" charset="0"/>
            </a:endParaRPr>
          </a:p>
        </p:txBody>
      </p:sp>
      <p:sp>
        <p:nvSpPr>
          <p:cNvPr id="4" name="Rectangle 3"/>
          <p:cNvSpPr/>
          <p:nvPr/>
        </p:nvSpPr>
        <p:spPr>
          <a:xfrm>
            <a:off x="1219200" y="228600"/>
            <a:ext cx="5029200" cy="584200"/>
          </a:xfrm>
          <a:prstGeom prst="rect">
            <a:avLst/>
          </a:prstGeom>
        </p:spPr>
        <p:txBody>
          <a:bodyPr>
            <a:spAutoFit/>
          </a:bodyPr>
          <a:lstStyle/>
          <a:p>
            <a:pPr marL="2171700" lvl="4" indent="-342900" fontAlgn="auto">
              <a:spcBef>
                <a:spcPct val="20000"/>
              </a:spcBef>
              <a:spcAft>
                <a:spcPts val="0"/>
              </a:spcAft>
              <a:defRPr/>
            </a:pPr>
            <a:r>
              <a:rPr lang="en-US" sz="3200" b="1" kern="0">
                <a:solidFill>
                  <a:srgbClr val="0033CC"/>
                </a:solidFill>
                <a:latin typeface="Times New Roman" pitchFamily="18" charset="0"/>
                <a:cs typeface="Times New Roman" pitchFamily="18" charset="0"/>
              </a:rPr>
              <a:t>ĐỌC LỜI CA</a:t>
            </a:r>
            <a:endParaRPr lang="en-US" sz="1600" b="1">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a:srcRect/>
          <a:stretch>
            <a:fillRect/>
          </a:stretch>
        </p:blipFill>
        <p:spPr bwMode="auto">
          <a:xfrm>
            <a:off x="838200" y="685800"/>
            <a:ext cx="7391400" cy="1131888"/>
          </a:xfrm>
          <a:prstGeom prst="rect">
            <a:avLst/>
          </a:prstGeom>
          <a:noFill/>
          <a:ln w="9525">
            <a:noFill/>
            <a:miter lim="800000"/>
            <a:headEnd/>
            <a:tailEnd/>
          </a:ln>
        </p:spPr>
      </p:pic>
      <p:sp>
        <p:nvSpPr>
          <p:cNvPr id="6" name="Rectangle 5"/>
          <p:cNvSpPr/>
          <p:nvPr/>
        </p:nvSpPr>
        <p:spPr>
          <a:xfrm>
            <a:off x="-1447800" y="152400"/>
            <a:ext cx="3048000" cy="523875"/>
          </a:xfrm>
          <a:prstGeom prst="rect">
            <a:avLst/>
          </a:prstGeom>
        </p:spPr>
        <p:txBody>
          <a:bodyPr>
            <a:spAutoFit/>
          </a:bodyPr>
          <a:lstStyle/>
          <a:p>
            <a:pPr marL="2171700" lvl="4" indent="-342900" fontAlgn="auto">
              <a:spcBef>
                <a:spcPct val="20000"/>
              </a:spcBef>
              <a:spcAft>
                <a:spcPts val="0"/>
              </a:spcAft>
              <a:defRPr/>
            </a:pPr>
            <a:r>
              <a:rPr lang="en-US" sz="2800" b="1" kern="0">
                <a:solidFill>
                  <a:srgbClr val="0033CC"/>
                </a:solidFill>
                <a:latin typeface="Times New Roman" pitchFamily="18" charset="0"/>
                <a:cs typeface="Times New Roman" pitchFamily="18" charset="0"/>
              </a:rPr>
              <a:t>Câu 1:</a:t>
            </a:r>
            <a:endParaRPr lang="en-US" sz="1400" b="1">
              <a:latin typeface="Times New Roman" pitchFamily="18" charset="0"/>
              <a:cs typeface="Times New Roman" pitchFamily="18" charset="0"/>
            </a:endParaRPr>
          </a:p>
        </p:txBody>
      </p:sp>
      <p:sp>
        <p:nvSpPr>
          <p:cNvPr id="8" name="Rectangle 7"/>
          <p:cNvSpPr/>
          <p:nvPr/>
        </p:nvSpPr>
        <p:spPr>
          <a:xfrm>
            <a:off x="-1562100" y="1752600"/>
            <a:ext cx="3124200" cy="523875"/>
          </a:xfrm>
          <a:prstGeom prst="rect">
            <a:avLst/>
          </a:prstGeom>
        </p:spPr>
        <p:txBody>
          <a:bodyPr>
            <a:spAutoFit/>
          </a:bodyPr>
          <a:lstStyle/>
          <a:p>
            <a:pPr marL="2171700" lvl="4" indent="-342900" fontAlgn="auto">
              <a:spcBef>
                <a:spcPct val="20000"/>
              </a:spcBef>
              <a:spcAft>
                <a:spcPts val="0"/>
              </a:spcAft>
              <a:defRPr/>
            </a:pPr>
            <a:r>
              <a:rPr lang="en-US" sz="2800" b="1" kern="0" dirty="0">
                <a:solidFill>
                  <a:srgbClr val="0033CC"/>
                </a:solidFill>
                <a:latin typeface="Times New Roman" pitchFamily="18" charset="0"/>
                <a:cs typeface="Times New Roman" pitchFamily="18" charset="0"/>
              </a:rPr>
              <a:t> </a:t>
            </a:r>
            <a:r>
              <a:rPr lang="en-US" sz="2800" b="1" kern="0" dirty="0" err="1">
                <a:solidFill>
                  <a:srgbClr val="0033CC"/>
                </a:solidFill>
                <a:latin typeface="Times New Roman" pitchFamily="18" charset="0"/>
                <a:cs typeface="Times New Roman" pitchFamily="18" charset="0"/>
              </a:rPr>
              <a:t>Câu</a:t>
            </a:r>
            <a:r>
              <a:rPr lang="en-US" sz="2800" b="1" kern="0" dirty="0">
                <a:solidFill>
                  <a:srgbClr val="0033CC"/>
                </a:solidFill>
                <a:latin typeface="Times New Roman" pitchFamily="18" charset="0"/>
                <a:cs typeface="Times New Roman" pitchFamily="18" charset="0"/>
              </a:rPr>
              <a:t> 2:</a:t>
            </a:r>
            <a:endParaRPr lang="en-US" sz="1400" b="1" dirty="0">
              <a:latin typeface="Times New Roman" pitchFamily="18" charset="0"/>
              <a:cs typeface="Times New Roman" pitchFamily="18" charset="0"/>
            </a:endParaRPr>
          </a:p>
        </p:txBody>
      </p:sp>
      <p:pic>
        <p:nvPicPr>
          <p:cNvPr id="23557" name="Picture 4"/>
          <p:cNvPicPr>
            <a:picLocks noChangeAspect="1" noChangeArrowheads="1"/>
          </p:cNvPicPr>
          <p:nvPr/>
        </p:nvPicPr>
        <p:blipFill>
          <a:blip r:embed="rId3"/>
          <a:srcRect/>
          <a:stretch>
            <a:fillRect/>
          </a:stretch>
        </p:blipFill>
        <p:spPr bwMode="auto">
          <a:xfrm>
            <a:off x="838200" y="2286000"/>
            <a:ext cx="7391400" cy="1219200"/>
          </a:xfrm>
          <a:prstGeom prst="rect">
            <a:avLst/>
          </a:prstGeom>
          <a:noFill/>
          <a:ln w="9525">
            <a:noFill/>
            <a:miter lim="800000"/>
            <a:headEnd/>
            <a:tailEnd/>
          </a:ln>
        </p:spPr>
      </p:pic>
      <p:pic>
        <p:nvPicPr>
          <p:cNvPr id="23558" name="Picture 5"/>
          <p:cNvPicPr>
            <a:picLocks noChangeAspect="1" noChangeArrowheads="1"/>
          </p:cNvPicPr>
          <p:nvPr/>
        </p:nvPicPr>
        <p:blipFill>
          <a:blip r:embed="rId4"/>
          <a:srcRect/>
          <a:stretch>
            <a:fillRect/>
          </a:stretch>
        </p:blipFill>
        <p:spPr bwMode="auto">
          <a:xfrm>
            <a:off x="838200" y="4114800"/>
            <a:ext cx="7391400" cy="2286000"/>
          </a:xfrm>
          <a:prstGeom prst="rect">
            <a:avLst/>
          </a:prstGeom>
          <a:noFill/>
          <a:ln w="9525">
            <a:noFill/>
            <a:miter lim="800000"/>
            <a:headEnd/>
            <a:tailEnd/>
          </a:ln>
        </p:spPr>
      </p:pic>
      <p:sp>
        <p:nvSpPr>
          <p:cNvPr id="23559" name="Text Box 9"/>
          <p:cNvSpPr txBox="1">
            <a:spLocks noChangeArrowheads="1"/>
          </p:cNvSpPr>
          <p:nvPr/>
        </p:nvSpPr>
        <p:spPr bwMode="auto">
          <a:xfrm>
            <a:off x="1524000" y="3429000"/>
            <a:ext cx="5334000" cy="646113"/>
          </a:xfrm>
          <a:prstGeom prst="rect">
            <a:avLst/>
          </a:prstGeom>
          <a:noFill/>
          <a:ln w="76200" cmpd="tri">
            <a:noFill/>
            <a:miter lim="800000"/>
            <a:headEnd/>
            <a:tailEnd/>
          </a:ln>
        </p:spPr>
        <p:txBody>
          <a:bodyPr>
            <a:spAutoFit/>
          </a:bodyPr>
          <a:lstStyle/>
          <a:p>
            <a:pPr algn="ctr">
              <a:spcBef>
                <a:spcPct val="50000"/>
              </a:spcBef>
            </a:pPr>
            <a:r>
              <a:rPr lang="en-US" sz="3600" b="1" dirty="0">
                <a:solidFill>
                  <a:srgbClr val="FF0000"/>
                </a:solidFill>
                <a:latin typeface="Times New Roman" pitchFamily="18" charset="0"/>
              </a:rPr>
              <a:t>     </a:t>
            </a:r>
            <a:r>
              <a:rPr lang="en-US" sz="3200" b="1" dirty="0" err="1">
                <a:solidFill>
                  <a:srgbClr val="FF0000"/>
                </a:solidFill>
                <a:latin typeface="Times New Roman" pitchFamily="18" charset="0"/>
              </a:rPr>
              <a:t>Ghép</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câu</a:t>
            </a:r>
            <a:r>
              <a:rPr lang="en-US" sz="3200" b="1" dirty="0">
                <a:solidFill>
                  <a:srgbClr val="FF0000"/>
                </a:solidFill>
                <a:latin typeface="Times New Roman" pitchFamily="18" charset="0"/>
              </a:rPr>
              <a:t> 1 </a:t>
            </a:r>
            <a:r>
              <a:rPr lang="en-US" sz="3200" b="1" dirty="0" err="1">
                <a:solidFill>
                  <a:srgbClr val="FF0000"/>
                </a:solidFill>
                <a:latin typeface="Times New Roman" pitchFamily="18" charset="0"/>
              </a:rPr>
              <a:t>và</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câu</a:t>
            </a:r>
            <a:r>
              <a:rPr lang="en-US" sz="3200" b="1" dirty="0">
                <a:solidFill>
                  <a:srgbClr val="FF0000"/>
                </a:solidFill>
                <a:latin typeface="Times New Roman" pitchFamily="18" charset="0"/>
              </a:rPr>
              <a:t> 2</a:t>
            </a:r>
          </a:p>
        </p:txBody>
      </p:sp>
      <p:sp>
        <p:nvSpPr>
          <p:cNvPr id="9" name="Oval 8"/>
          <p:cNvSpPr/>
          <p:nvPr/>
        </p:nvSpPr>
        <p:spPr>
          <a:xfrm>
            <a:off x="5486400" y="2286000"/>
            <a:ext cx="762000" cy="762000"/>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
        <p:nvSpPr>
          <p:cNvPr id="10" name="Oval 9"/>
          <p:cNvSpPr/>
          <p:nvPr/>
        </p:nvSpPr>
        <p:spPr>
          <a:xfrm>
            <a:off x="7467600" y="685800"/>
            <a:ext cx="762000" cy="762000"/>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
        <p:nvSpPr>
          <p:cNvPr id="11" name="Oval 10"/>
          <p:cNvSpPr/>
          <p:nvPr/>
        </p:nvSpPr>
        <p:spPr>
          <a:xfrm>
            <a:off x="4648200" y="685800"/>
            <a:ext cx="762000" cy="762000"/>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
        <p:nvSpPr>
          <p:cNvPr id="12" name="Oval 11"/>
          <p:cNvSpPr/>
          <p:nvPr/>
        </p:nvSpPr>
        <p:spPr>
          <a:xfrm>
            <a:off x="3657600" y="2286000"/>
            <a:ext cx="762000" cy="762000"/>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linds(horizontal)">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3557"/>
                                        </p:tgtEl>
                                        <p:attrNameLst>
                                          <p:attrName>style.visibility</p:attrName>
                                        </p:attrNameLst>
                                      </p:cBhvr>
                                      <p:to>
                                        <p:strVal val="visible"/>
                                      </p:to>
                                    </p:set>
                                    <p:animEffect transition="in" filter="blinds(horizontal)">
                                      <p:cBhvr>
                                        <p:cTn id="27" dur="500"/>
                                        <p:tgtEl>
                                          <p:spTgt spid="2355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3559"/>
                                        </p:tgtEl>
                                        <p:attrNameLst>
                                          <p:attrName>style.visibility</p:attrName>
                                        </p:attrNameLst>
                                      </p:cBhvr>
                                      <p:to>
                                        <p:strVal val="visible"/>
                                      </p:to>
                                    </p:set>
                                    <p:animEffect transition="in" filter="blinds(horizontal)">
                                      <p:cBhvr>
                                        <p:cTn id="42" dur="500"/>
                                        <p:tgtEl>
                                          <p:spTgt spid="2355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3558"/>
                                        </p:tgtEl>
                                        <p:attrNameLst>
                                          <p:attrName>style.visibility</p:attrName>
                                        </p:attrNameLst>
                                      </p:cBhvr>
                                      <p:to>
                                        <p:strVal val="visible"/>
                                      </p:to>
                                    </p:set>
                                    <p:animEffect transition="in" filter="blinds(horizontal)">
                                      <p:cBhvr>
                                        <p:cTn id="4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559" grpId="0"/>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5" name="Rectangle 5"/>
          <p:cNvSpPr>
            <a:spLocks noChangeArrowheads="1"/>
          </p:cNvSpPr>
          <p:nvPr/>
        </p:nvSpPr>
        <p:spPr bwMode="auto">
          <a:xfrm>
            <a:off x="685800" y="152400"/>
            <a:ext cx="7956550" cy="647700"/>
          </a:xfrm>
          <a:prstGeom prst="rect">
            <a:avLst/>
          </a:prstGeom>
          <a:noFill/>
          <a:ln w="38100" cmpd="dbl">
            <a:noFill/>
            <a:miter lim="800000"/>
            <a:headEnd/>
            <a:tailEnd/>
          </a:ln>
          <a:effectLst/>
        </p:spPr>
        <p:txBody>
          <a:bodyPr wrap="none" anchor="ctr"/>
          <a:lstStyle/>
          <a:p>
            <a:pPr algn="ctr" fontAlgn="auto">
              <a:spcBef>
                <a:spcPts val="0"/>
              </a:spcBef>
              <a:spcAft>
                <a:spcPts val="0"/>
              </a:spcAft>
              <a:defRPr/>
            </a:pPr>
            <a:r>
              <a:rPr lang="en-US" sz="3600" dirty="0" err="1">
                <a:solidFill>
                  <a:srgbClr val="9900FF"/>
                </a:solidFill>
                <a:effectLst>
                  <a:outerShdw blurRad="38100" dist="38100" dir="2700000" algn="tl">
                    <a:srgbClr val="C0C0C0"/>
                  </a:outerShdw>
                </a:effectLst>
                <a:latin typeface="Times New Roman" pitchFamily="18" charset="0"/>
                <a:cs typeface="Times New Roman" pitchFamily="18" charset="0"/>
              </a:rPr>
              <a:t>Thứ</a:t>
            </a:r>
            <a:r>
              <a:rPr lang="en-US" sz="3600" dirty="0">
                <a:solidFill>
                  <a:srgbClr val="9900FF"/>
                </a:solidFill>
                <a:effectLst>
                  <a:outerShdw blurRad="38100" dist="38100" dir="2700000" algn="tl">
                    <a:srgbClr val="C0C0C0"/>
                  </a:outerShdw>
                </a:effectLst>
                <a:latin typeface="Times New Roman" pitchFamily="18" charset="0"/>
                <a:cs typeface="Times New Roman" pitchFamily="18" charset="0"/>
              </a:rPr>
              <a:t> </a:t>
            </a:r>
            <a:r>
              <a:rPr lang="en-US" sz="3600" dirty="0" err="1">
                <a:solidFill>
                  <a:srgbClr val="9900FF"/>
                </a:solidFill>
                <a:effectLst>
                  <a:outerShdw blurRad="38100" dist="38100" dir="2700000" algn="tl">
                    <a:srgbClr val="C0C0C0"/>
                  </a:outerShdw>
                </a:effectLst>
                <a:latin typeface="Times New Roman" pitchFamily="18" charset="0"/>
                <a:cs typeface="Times New Roman" pitchFamily="18" charset="0"/>
              </a:rPr>
              <a:t>tư</a:t>
            </a:r>
            <a:r>
              <a:rPr lang="en-US" sz="3600" dirty="0">
                <a:solidFill>
                  <a:srgbClr val="9900FF"/>
                </a:solidFill>
                <a:effectLst>
                  <a:outerShdw blurRad="38100" dist="38100" dir="2700000" algn="tl">
                    <a:srgbClr val="C0C0C0"/>
                  </a:outerShdw>
                </a:effectLst>
                <a:latin typeface="Times New Roman" pitchFamily="18" charset="0"/>
                <a:cs typeface="Times New Roman" pitchFamily="18" charset="0"/>
              </a:rPr>
              <a:t> </a:t>
            </a:r>
            <a:r>
              <a:rPr lang="en-US" sz="3600" dirty="0" err="1">
                <a:solidFill>
                  <a:srgbClr val="9900FF"/>
                </a:solidFill>
                <a:effectLst>
                  <a:outerShdw blurRad="38100" dist="38100" dir="2700000" algn="tl">
                    <a:srgbClr val="C0C0C0"/>
                  </a:outerShdw>
                </a:effectLst>
                <a:latin typeface="Times New Roman" pitchFamily="18" charset="0"/>
                <a:cs typeface="Times New Roman" pitchFamily="18" charset="0"/>
              </a:rPr>
              <a:t>ngày</a:t>
            </a:r>
            <a:r>
              <a:rPr lang="en-US" sz="3600" dirty="0">
                <a:solidFill>
                  <a:srgbClr val="9900FF"/>
                </a:solidFill>
                <a:effectLst>
                  <a:outerShdw blurRad="38100" dist="38100" dir="2700000" algn="tl">
                    <a:srgbClr val="C0C0C0"/>
                  </a:outerShdw>
                </a:effectLst>
                <a:latin typeface="Times New Roman" pitchFamily="18" charset="0"/>
                <a:cs typeface="Times New Roman" pitchFamily="18" charset="0"/>
              </a:rPr>
              <a:t> 11 </a:t>
            </a:r>
            <a:r>
              <a:rPr lang="en-US" sz="3600" dirty="0" err="1">
                <a:solidFill>
                  <a:srgbClr val="9900FF"/>
                </a:solidFill>
                <a:effectLst>
                  <a:outerShdw blurRad="38100" dist="38100" dir="2700000" algn="tl">
                    <a:srgbClr val="C0C0C0"/>
                  </a:outerShdw>
                </a:effectLst>
                <a:latin typeface="Times New Roman" pitchFamily="18" charset="0"/>
                <a:cs typeface="Times New Roman" pitchFamily="18" charset="0"/>
              </a:rPr>
              <a:t>tháng</a:t>
            </a:r>
            <a:r>
              <a:rPr lang="en-US" sz="3600" dirty="0">
                <a:solidFill>
                  <a:srgbClr val="9900FF"/>
                </a:solidFill>
                <a:effectLst>
                  <a:outerShdw blurRad="38100" dist="38100" dir="2700000" algn="tl">
                    <a:srgbClr val="C0C0C0"/>
                  </a:outerShdw>
                </a:effectLst>
                <a:latin typeface="Times New Roman" pitchFamily="18" charset="0"/>
                <a:cs typeface="Times New Roman" pitchFamily="18" charset="0"/>
              </a:rPr>
              <a:t> 1 </a:t>
            </a:r>
            <a:r>
              <a:rPr lang="en-US" sz="3600" dirty="0" err="1">
                <a:solidFill>
                  <a:srgbClr val="9900FF"/>
                </a:solidFill>
                <a:effectLst>
                  <a:outerShdw blurRad="38100" dist="38100" dir="2700000" algn="tl">
                    <a:srgbClr val="C0C0C0"/>
                  </a:outerShdw>
                </a:effectLst>
                <a:latin typeface="Times New Roman" pitchFamily="18" charset="0"/>
                <a:cs typeface="Times New Roman" pitchFamily="18" charset="0"/>
              </a:rPr>
              <a:t>năm</a:t>
            </a:r>
            <a:r>
              <a:rPr lang="en-US" sz="3600" dirty="0">
                <a:solidFill>
                  <a:srgbClr val="9900FF"/>
                </a:solidFill>
                <a:effectLst>
                  <a:outerShdw blurRad="38100" dist="38100" dir="2700000" algn="tl">
                    <a:srgbClr val="C0C0C0"/>
                  </a:outerShdw>
                </a:effectLst>
                <a:latin typeface="Times New Roman" pitchFamily="18" charset="0"/>
                <a:cs typeface="Times New Roman" pitchFamily="18" charset="0"/>
              </a:rPr>
              <a:t> 2018</a:t>
            </a:r>
          </a:p>
        </p:txBody>
      </p:sp>
      <p:sp>
        <p:nvSpPr>
          <p:cNvPr id="4099" name="Text Box 6"/>
          <p:cNvSpPr txBox="1">
            <a:spLocks noChangeArrowheads="1"/>
          </p:cNvSpPr>
          <p:nvPr/>
        </p:nvSpPr>
        <p:spPr bwMode="auto">
          <a:xfrm>
            <a:off x="3276600" y="838200"/>
            <a:ext cx="2971800" cy="830263"/>
          </a:xfrm>
          <a:prstGeom prst="rect">
            <a:avLst/>
          </a:prstGeom>
          <a:noFill/>
          <a:ln w="9525">
            <a:noFill/>
            <a:miter lim="800000"/>
            <a:headEnd/>
            <a:tailEnd/>
          </a:ln>
        </p:spPr>
        <p:txBody>
          <a:bodyPr>
            <a:spAutoFit/>
          </a:bodyPr>
          <a:lstStyle/>
          <a:p>
            <a:pPr>
              <a:spcBef>
                <a:spcPct val="50000"/>
              </a:spcBef>
            </a:pPr>
            <a:r>
              <a:rPr lang="en-US" sz="4800" b="1">
                <a:solidFill>
                  <a:srgbClr val="FF0000"/>
                </a:solidFill>
                <a:latin typeface="Times New Roman" pitchFamily="18" charset="0"/>
                <a:cs typeface="Times New Roman" pitchFamily="18" charset="0"/>
              </a:rPr>
              <a:t>Âm nhạc</a:t>
            </a:r>
          </a:p>
        </p:txBody>
      </p:sp>
      <p:sp>
        <p:nvSpPr>
          <p:cNvPr id="4100" name="Text Box 11"/>
          <p:cNvSpPr txBox="1">
            <a:spLocks noChangeArrowheads="1"/>
          </p:cNvSpPr>
          <p:nvPr/>
        </p:nvSpPr>
        <p:spPr bwMode="auto">
          <a:xfrm>
            <a:off x="762000" y="1600200"/>
            <a:ext cx="8534400" cy="1970088"/>
          </a:xfrm>
          <a:prstGeom prst="rect">
            <a:avLst/>
          </a:prstGeom>
          <a:noFill/>
          <a:ln w="9525" algn="ctr">
            <a:noFill/>
            <a:miter lim="800000"/>
            <a:headEnd/>
            <a:tailEnd/>
          </a:ln>
        </p:spPr>
        <p:txBody>
          <a:bodyPr>
            <a:spAutoFit/>
          </a:bodyPr>
          <a:lstStyle/>
          <a:p>
            <a:pPr>
              <a:spcBef>
                <a:spcPct val="50000"/>
              </a:spcBef>
            </a:pPr>
            <a:r>
              <a:rPr lang="en-US" sz="4000" b="1">
                <a:latin typeface="Times New Roman" pitchFamily="18" charset="0"/>
                <a:cs typeface="Times New Roman" pitchFamily="18" charset="0"/>
              </a:rPr>
              <a:t>Tiết 19 </a:t>
            </a:r>
            <a:r>
              <a:rPr lang="en-US" sz="4000">
                <a:latin typeface="Times New Roman" pitchFamily="18" charset="0"/>
                <a:cs typeface="Times New Roman" pitchFamily="18" charset="0"/>
              </a:rPr>
              <a:t>- </a:t>
            </a:r>
            <a:r>
              <a:rPr lang="en-US" sz="4000" b="1">
                <a:latin typeface="Times New Roman" pitchFamily="18" charset="0"/>
                <a:cs typeface="Times New Roman" pitchFamily="18" charset="0"/>
              </a:rPr>
              <a:t>Học hát bài</a:t>
            </a:r>
            <a:r>
              <a:rPr lang="en-US" sz="4000" b="1">
                <a:solidFill>
                  <a:srgbClr val="0033CC"/>
                </a:solidFill>
                <a:latin typeface="Times New Roman" pitchFamily="18" charset="0"/>
                <a:cs typeface="Times New Roman" pitchFamily="18" charset="0"/>
              </a:rPr>
              <a:t>: </a:t>
            </a:r>
            <a:r>
              <a:rPr lang="en-US" sz="4400" b="1">
                <a:solidFill>
                  <a:srgbClr val="0033CC"/>
                </a:solidFill>
                <a:latin typeface="Times New Roman" pitchFamily="18" charset="0"/>
                <a:cs typeface="Times New Roman" pitchFamily="18" charset="0"/>
              </a:rPr>
              <a:t>Hát Mừng</a:t>
            </a:r>
            <a:endParaRPr lang="en-US" sz="4000" b="1">
              <a:solidFill>
                <a:srgbClr val="0033CC"/>
              </a:solidFill>
              <a:latin typeface="Times New Roman" pitchFamily="18" charset="0"/>
              <a:cs typeface="Times New Roman" pitchFamily="18" charset="0"/>
            </a:endParaRPr>
          </a:p>
          <a:p>
            <a:pPr algn="ctr">
              <a:spcBef>
                <a:spcPct val="50000"/>
              </a:spcBef>
            </a:pPr>
            <a:r>
              <a:rPr lang="en-US" sz="2800" i="1">
                <a:solidFill>
                  <a:srgbClr val="0033CC"/>
                </a:solidFill>
                <a:latin typeface="Times New Roman" pitchFamily="18" charset="0"/>
                <a:cs typeface="Times New Roman" pitchFamily="18" charset="0"/>
              </a:rPr>
              <a:t>                                               </a:t>
            </a:r>
            <a:r>
              <a:rPr lang="en-US" sz="2400" i="1">
                <a:solidFill>
                  <a:srgbClr val="0033CC"/>
                </a:solidFill>
                <a:latin typeface="Times New Roman" pitchFamily="18" charset="0"/>
                <a:cs typeface="Times New Roman" pitchFamily="18" charset="0"/>
              </a:rPr>
              <a:t>Dân ca H’Rê - (Tây Nguyên)</a:t>
            </a:r>
          </a:p>
          <a:p>
            <a:pPr algn="ctr">
              <a:spcBef>
                <a:spcPct val="50000"/>
              </a:spcBef>
            </a:pPr>
            <a:r>
              <a:rPr lang="en-US" sz="2400" i="1">
                <a:solidFill>
                  <a:srgbClr val="0033CC"/>
                </a:solidFill>
                <a:latin typeface="Times New Roman" pitchFamily="18" charset="0"/>
                <a:cs typeface="Times New Roman" pitchFamily="18" charset="0"/>
              </a:rPr>
              <a:t>                                             Đặt lời: Lê Toàn Hùng</a:t>
            </a:r>
          </a:p>
        </p:txBody>
      </p:sp>
      <p:pic>
        <p:nvPicPr>
          <p:cNvPr id="4101" name="Picture 21" descr="inhà rông"/>
          <p:cNvPicPr>
            <a:picLocks noChangeAspect="1" noChangeArrowheads="1"/>
          </p:cNvPicPr>
          <p:nvPr/>
        </p:nvPicPr>
        <p:blipFill>
          <a:blip r:embed="rId2"/>
          <a:srcRect/>
          <a:stretch>
            <a:fillRect/>
          </a:stretch>
        </p:blipFill>
        <p:spPr bwMode="auto">
          <a:xfrm>
            <a:off x="914400" y="3581400"/>
            <a:ext cx="7315200" cy="304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Rectangle 5"/>
          <p:cNvSpPr/>
          <p:nvPr/>
        </p:nvSpPr>
        <p:spPr>
          <a:xfrm>
            <a:off x="-1447800" y="152400"/>
            <a:ext cx="3124200" cy="523875"/>
          </a:xfrm>
          <a:prstGeom prst="rect">
            <a:avLst/>
          </a:prstGeom>
        </p:spPr>
        <p:txBody>
          <a:bodyPr>
            <a:spAutoFit/>
          </a:bodyPr>
          <a:lstStyle/>
          <a:p>
            <a:pPr marL="2171700" lvl="4" indent="-342900" fontAlgn="auto">
              <a:spcBef>
                <a:spcPct val="20000"/>
              </a:spcBef>
              <a:spcAft>
                <a:spcPts val="0"/>
              </a:spcAft>
              <a:defRPr/>
            </a:pPr>
            <a:r>
              <a:rPr lang="en-US" sz="2800" b="1" kern="0">
                <a:solidFill>
                  <a:srgbClr val="0033CC"/>
                </a:solidFill>
                <a:latin typeface="Times New Roman" pitchFamily="18" charset="0"/>
                <a:cs typeface="Times New Roman" pitchFamily="18" charset="0"/>
              </a:rPr>
              <a:t>Câu 3:</a:t>
            </a:r>
            <a:endParaRPr lang="en-US" sz="1400" b="1">
              <a:latin typeface="Times New Roman" pitchFamily="18" charset="0"/>
              <a:cs typeface="Times New Roman" pitchFamily="18" charset="0"/>
            </a:endParaRPr>
          </a:p>
        </p:txBody>
      </p:sp>
      <p:sp>
        <p:nvSpPr>
          <p:cNvPr id="8" name="Rectangle 7"/>
          <p:cNvSpPr/>
          <p:nvPr/>
        </p:nvSpPr>
        <p:spPr>
          <a:xfrm>
            <a:off x="-1562100" y="1752600"/>
            <a:ext cx="3124200" cy="523875"/>
          </a:xfrm>
          <a:prstGeom prst="rect">
            <a:avLst/>
          </a:prstGeom>
        </p:spPr>
        <p:txBody>
          <a:bodyPr>
            <a:spAutoFit/>
          </a:bodyPr>
          <a:lstStyle/>
          <a:p>
            <a:pPr marL="2171700" lvl="4" indent="-342900" fontAlgn="auto">
              <a:spcBef>
                <a:spcPct val="20000"/>
              </a:spcBef>
              <a:spcAft>
                <a:spcPts val="0"/>
              </a:spcAft>
              <a:defRPr/>
            </a:pPr>
            <a:r>
              <a:rPr lang="en-US" sz="2800" b="1" kern="0">
                <a:solidFill>
                  <a:srgbClr val="0033CC"/>
                </a:solidFill>
                <a:latin typeface="Times New Roman" pitchFamily="18" charset="0"/>
                <a:cs typeface="Times New Roman" pitchFamily="18" charset="0"/>
              </a:rPr>
              <a:t> Câu 4:</a:t>
            </a:r>
            <a:endParaRPr lang="en-US" sz="1400" b="1">
              <a:latin typeface="Times New Roman" pitchFamily="18" charset="0"/>
              <a:cs typeface="Times New Roman" pitchFamily="18" charset="0"/>
            </a:endParaRPr>
          </a:p>
        </p:txBody>
      </p:sp>
      <p:pic>
        <p:nvPicPr>
          <p:cNvPr id="24580" name="Picture 4"/>
          <p:cNvPicPr>
            <a:picLocks noChangeAspect="1" noChangeArrowheads="1"/>
          </p:cNvPicPr>
          <p:nvPr/>
        </p:nvPicPr>
        <p:blipFill>
          <a:blip r:embed="rId2"/>
          <a:srcRect/>
          <a:stretch>
            <a:fillRect/>
          </a:stretch>
        </p:blipFill>
        <p:spPr bwMode="auto">
          <a:xfrm>
            <a:off x="762000" y="609600"/>
            <a:ext cx="7391400" cy="1219200"/>
          </a:xfrm>
          <a:prstGeom prst="rect">
            <a:avLst/>
          </a:prstGeom>
          <a:noFill/>
          <a:ln w="9525">
            <a:noFill/>
            <a:miter lim="800000"/>
            <a:headEnd/>
            <a:tailEnd/>
          </a:ln>
        </p:spPr>
      </p:pic>
      <p:pic>
        <p:nvPicPr>
          <p:cNvPr id="24581" name="Picture 4"/>
          <p:cNvPicPr>
            <a:picLocks noChangeAspect="1" noChangeArrowheads="1"/>
          </p:cNvPicPr>
          <p:nvPr/>
        </p:nvPicPr>
        <p:blipFill>
          <a:blip r:embed="rId3"/>
          <a:srcRect/>
          <a:stretch>
            <a:fillRect/>
          </a:stretch>
        </p:blipFill>
        <p:spPr bwMode="auto">
          <a:xfrm>
            <a:off x="762000" y="2209800"/>
            <a:ext cx="7467600" cy="1219200"/>
          </a:xfrm>
          <a:prstGeom prst="rect">
            <a:avLst/>
          </a:prstGeom>
          <a:noFill/>
          <a:ln w="9525">
            <a:noFill/>
            <a:miter lim="800000"/>
            <a:headEnd/>
            <a:tailEnd/>
          </a:ln>
        </p:spPr>
      </p:pic>
      <p:pic>
        <p:nvPicPr>
          <p:cNvPr id="24582" name="Picture 5"/>
          <p:cNvPicPr>
            <a:picLocks noChangeAspect="1" noChangeArrowheads="1"/>
          </p:cNvPicPr>
          <p:nvPr/>
        </p:nvPicPr>
        <p:blipFill>
          <a:blip r:embed="rId4"/>
          <a:srcRect/>
          <a:stretch>
            <a:fillRect/>
          </a:stretch>
        </p:blipFill>
        <p:spPr bwMode="auto">
          <a:xfrm>
            <a:off x="762000" y="3962400"/>
            <a:ext cx="7543800" cy="2305050"/>
          </a:xfrm>
          <a:prstGeom prst="rect">
            <a:avLst/>
          </a:prstGeom>
          <a:noFill/>
          <a:ln w="9525">
            <a:noFill/>
            <a:miter lim="800000"/>
            <a:headEnd/>
            <a:tailEnd/>
          </a:ln>
        </p:spPr>
      </p:pic>
      <p:sp>
        <p:nvSpPr>
          <p:cNvPr id="24583" name="Text Box 9"/>
          <p:cNvSpPr txBox="1">
            <a:spLocks noChangeArrowheads="1"/>
          </p:cNvSpPr>
          <p:nvPr/>
        </p:nvSpPr>
        <p:spPr bwMode="auto">
          <a:xfrm>
            <a:off x="1524000" y="3352800"/>
            <a:ext cx="5334000" cy="646113"/>
          </a:xfrm>
          <a:prstGeom prst="rect">
            <a:avLst/>
          </a:prstGeom>
          <a:noFill/>
          <a:ln w="76200" cmpd="tri">
            <a:noFill/>
            <a:miter lim="800000"/>
            <a:headEnd/>
            <a:tailEnd/>
          </a:ln>
        </p:spPr>
        <p:txBody>
          <a:bodyPr>
            <a:spAutoFit/>
          </a:bodyPr>
          <a:lstStyle/>
          <a:p>
            <a:pPr algn="ctr">
              <a:spcBef>
                <a:spcPct val="50000"/>
              </a:spcBef>
            </a:pPr>
            <a:r>
              <a:rPr lang="en-US" sz="3600" b="1">
                <a:solidFill>
                  <a:srgbClr val="FF0000"/>
                </a:solidFill>
                <a:latin typeface="Times New Roman" pitchFamily="18" charset="0"/>
              </a:rPr>
              <a:t>     </a:t>
            </a:r>
            <a:r>
              <a:rPr lang="en-US" sz="3200" b="1">
                <a:solidFill>
                  <a:srgbClr val="FF0000"/>
                </a:solidFill>
                <a:latin typeface="Times New Roman" pitchFamily="18" charset="0"/>
              </a:rPr>
              <a:t>Ghép câu 3 và câu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checkerboard(across)">
                                      <p:cBhvr>
                                        <p:cTn id="10" dur="500"/>
                                        <p:tgtEl>
                                          <p:spTgt spid="2458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cTn>
                              </p:par>
                              <p:par>
                                <p:cTn id="16" presetID="8" presetClass="entr" presetSubtype="16" fill="hold" nodeType="withEffect">
                                  <p:stCondLst>
                                    <p:cond delay="0"/>
                                  </p:stCondLst>
                                  <p:childTnLst>
                                    <p:set>
                                      <p:cBhvr>
                                        <p:cTn id="17" dur="1" fill="hold">
                                          <p:stCondLst>
                                            <p:cond delay="0"/>
                                          </p:stCondLst>
                                        </p:cTn>
                                        <p:tgtEl>
                                          <p:spTgt spid="24581"/>
                                        </p:tgtEl>
                                        <p:attrNameLst>
                                          <p:attrName>style.visibility</p:attrName>
                                        </p:attrNameLst>
                                      </p:cBhvr>
                                      <p:to>
                                        <p:strVal val="visible"/>
                                      </p:to>
                                    </p:set>
                                    <p:animEffect transition="in" filter="diamond(in)">
                                      <p:cBhvr>
                                        <p:cTn id="18" dur="2000"/>
                                        <p:tgtEl>
                                          <p:spTgt spid="2458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583"/>
                                        </p:tgtEl>
                                        <p:attrNameLst>
                                          <p:attrName>style.visibility</p:attrName>
                                        </p:attrNameLst>
                                      </p:cBhvr>
                                      <p:to>
                                        <p:strVal val="visible"/>
                                      </p:to>
                                    </p:set>
                                    <p:animEffect transition="in" filter="diamond(in)">
                                      <p:cBhvr>
                                        <p:cTn id="23" dur="2000"/>
                                        <p:tgtEl>
                                          <p:spTgt spid="24583"/>
                                        </p:tgtEl>
                                      </p:cBhvr>
                                    </p:animEffect>
                                  </p:childTnLst>
                                </p:cTn>
                              </p:par>
                              <p:par>
                                <p:cTn id="24" presetID="8" presetClass="entr" presetSubtype="16" fill="hold" nodeType="withEffect">
                                  <p:stCondLst>
                                    <p:cond delay="0"/>
                                  </p:stCondLst>
                                  <p:childTnLst>
                                    <p:set>
                                      <p:cBhvr>
                                        <p:cTn id="25" dur="1" fill="hold">
                                          <p:stCondLst>
                                            <p:cond delay="0"/>
                                          </p:stCondLst>
                                        </p:cTn>
                                        <p:tgtEl>
                                          <p:spTgt spid="24582"/>
                                        </p:tgtEl>
                                        <p:attrNameLst>
                                          <p:attrName>style.visibility</p:attrName>
                                        </p:attrNameLst>
                                      </p:cBhvr>
                                      <p:to>
                                        <p:strVal val="visible"/>
                                      </p:to>
                                    </p:set>
                                    <p:animEffect transition="in" filter="diamond(in)">
                                      <p:cBhvr>
                                        <p:cTn id="26" dur="20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458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14338" name="Group 6"/>
          <p:cNvGrpSpPr>
            <a:grpSpLocks/>
          </p:cNvGrpSpPr>
          <p:nvPr/>
        </p:nvGrpSpPr>
        <p:grpSpPr bwMode="auto">
          <a:xfrm>
            <a:off x="0" y="-152400"/>
            <a:ext cx="9144000" cy="6629400"/>
            <a:chOff x="0" y="0"/>
            <a:chExt cx="5760" cy="4176"/>
          </a:xfrm>
        </p:grpSpPr>
        <p:pic>
          <p:nvPicPr>
            <p:cNvPr id="14339" name="Picture 2"/>
            <p:cNvPicPr>
              <a:picLocks noChangeAspect="1" noChangeArrowheads="1"/>
            </p:cNvPicPr>
            <p:nvPr/>
          </p:nvPicPr>
          <p:blipFill>
            <a:blip r:embed="rId2"/>
            <a:srcRect l="27309" t="74687" r="30197" b="19334"/>
            <a:stretch>
              <a:fillRect/>
            </a:stretch>
          </p:blipFill>
          <p:spPr bwMode="auto">
            <a:xfrm>
              <a:off x="672" y="3785"/>
              <a:ext cx="4416" cy="391"/>
            </a:xfrm>
            <a:prstGeom prst="rect">
              <a:avLst/>
            </a:prstGeom>
            <a:noFill/>
            <a:ln w="9525" algn="ctr">
              <a:noFill/>
              <a:miter lim="800000"/>
              <a:headEnd/>
              <a:tailEnd/>
            </a:ln>
          </p:spPr>
        </p:pic>
        <p:pic>
          <p:nvPicPr>
            <p:cNvPr id="14340" name="Picture 3"/>
            <p:cNvPicPr>
              <a:picLocks noChangeAspect="1" noChangeArrowheads="1"/>
            </p:cNvPicPr>
            <p:nvPr/>
          </p:nvPicPr>
          <p:blipFill>
            <a:blip r:embed="rId3"/>
            <a:srcRect t="37833" r="51112" b="55188"/>
            <a:stretch>
              <a:fillRect/>
            </a:stretch>
          </p:blipFill>
          <p:spPr bwMode="auto">
            <a:xfrm>
              <a:off x="0" y="3260"/>
              <a:ext cx="5760" cy="573"/>
            </a:xfrm>
            <a:prstGeom prst="rect">
              <a:avLst/>
            </a:prstGeom>
            <a:noFill/>
            <a:ln w="9525" algn="ctr">
              <a:noFill/>
              <a:miter lim="800000"/>
              <a:headEnd/>
              <a:tailEnd/>
            </a:ln>
          </p:spPr>
        </p:pic>
        <p:pic>
          <p:nvPicPr>
            <p:cNvPr id="14341" name="Picture 4"/>
            <p:cNvPicPr>
              <a:picLocks noChangeAspect="1" noChangeArrowheads="1"/>
            </p:cNvPicPr>
            <p:nvPr/>
          </p:nvPicPr>
          <p:blipFill>
            <a:blip r:embed="rId4"/>
            <a:srcRect l="30624" t="20000" r="15625" b="31850"/>
            <a:stretch>
              <a:fillRect/>
            </a:stretch>
          </p:blipFill>
          <p:spPr bwMode="auto">
            <a:xfrm>
              <a:off x="0" y="0"/>
              <a:ext cx="5760" cy="3355"/>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hat mung H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685800"/>
            <a:ext cx="6858000" cy="54864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7649" name="Picture 5"/>
          <p:cNvPicPr>
            <a:picLocks noGrp="1" noChangeAspect="1" noChangeArrowheads="1"/>
          </p:cNvPicPr>
          <p:nvPr>
            <p:ph/>
          </p:nvPr>
        </p:nvPicPr>
        <p:blipFill>
          <a:blip r:embed="rId4"/>
          <a:srcRect/>
          <a:stretch>
            <a:fillRect/>
          </a:stretch>
        </p:blipFill>
        <p:spPr>
          <a:xfrm>
            <a:off x="685800" y="457200"/>
            <a:ext cx="7772400" cy="1524000"/>
          </a:xfrm>
        </p:spPr>
      </p:pic>
      <p:pic>
        <p:nvPicPr>
          <p:cNvPr id="27650" name="Picture 5"/>
          <p:cNvPicPr>
            <a:picLocks noChangeAspect="1" noChangeArrowheads="1"/>
          </p:cNvPicPr>
          <p:nvPr/>
        </p:nvPicPr>
        <p:blipFill>
          <a:blip r:embed="rId4"/>
          <a:srcRect/>
          <a:stretch>
            <a:fillRect/>
          </a:stretch>
        </p:blipFill>
        <p:spPr bwMode="auto">
          <a:xfrm>
            <a:off x="609600" y="4648200"/>
            <a:ext cx="7848600" cy="1524000"/>
          </a:xfrm>
          <a:prstGeom prst="rect">
            <a:avLst/>
          </a:prstGeom>
          <a:noFill/>
          <a:ln w="9525">
            <a:noFill/>
            <a:miter lim="800000"/>
            <a:headEnd/>
            <a:tailEnd/>
          </a:ln>
        </p:spPr>
      </p:pic>
      <p:pic>
        <p:nvPicPr>
          <p:cNvPr id="27651" name="Picture 5"/>
          <p:cNvPicPr>
            <a:picLocks noChangeAspect="1" noChangeArrowheads="1"/>
          </p:cNvPicPr>
          <p:nvPr/>
        </p:nvPicPr>
        <p:blipFill>
          <a:blip r:embed="rId4"/>
          <a:srcRect/>
          <a:stretch>
            <a:fillRect/>
          </a:stretch>
        </p:blipFill>
        <p:spPr bwMode="auto">
          <a:xfrm>
            <a:off x="609600" y="2590800"/>
            <a:ext cx="7924800" cy="1524000"/>
          </a:xfrm>
          <a:prstGeom prst="rect">
            <a:avLst/>
          </a:prstGeom>
          <a:noFill/>
          <a:ln w="9525">
            <a:noFill/>
            <a:miter lim="800000"/>
            <a:headEnd/>
            <a:tailEnd/>
          </a:ln>
        </p:spPr>
      </p:pic>
      <p:sp>
        <p:nvSpPr>
          <p:cNvPr id="6" name="Text Box 4"/>
          <p:cNvSpPr txBox="1">
            <a:spLocks noChangeArrowheads="1"/>
          </p:cNvSpPr>
          <p:nvPr/>
        </p:nvSpPr>
        <p:spPr bwMode="auto">
          <a:xfrm>
            <a:off x="2209800" y="152400"/>
            <a:ext cx="6477000" cy="738188"/>
          </a:xfrm>
          <a:prstGeom prst="rect">
            <a:avLst/>
          </a:prstGeom>
          <a:noFill/>
          <a:ln w="9525">
            <a:noFill/>
            <a:miter lim="800000"/>
            <a:headEnd/>
            <a:tailEnd/>
          </a:ln>
          <a:effectLst/>
        </p:spPr>
        <p:txBody>
          <a:bodyPr>
            <a:spAutoFit/>
          </a:bodyPr>
          <a:lstStyle/>
          <a:p>
            <a:pPr fontAlgn="auto">
              <a:lnSpc>
                <a:spcPct val="90000"/>
              </a:lnSpc>
              <a:spcBef>
                <a:spcPct val="20000"/>
              </a:spcBef>
              <a:spcAft>
                <a:spcPts val="0"/>
              </a:spcAft>
              <a:buClr>
                <a:schemeClr val="hlink"/>
              </a:buClr>
              <a:buSzPct val="120000"/>
              <a:defRPr/>
            </a:pPr>
            <a:r>
              <a:rPr lang="en-US" sz="2000" b="1">
                <a:solidFill>
                  <a:srgbClr val="7030A0"/>
                </a:solidFill>
                <a:effectLst>
                  <a:outerShdw blurRad="38100" dist="38100" dir="2700000" algn="tl">
                    <a:srgbClr val="C0C0C0"/>
                  </a:outerShdw>
                </a:effectLst>
                <a:latin typeface="Times New Roman" pitchFamily="18" charset="0"/>
                <a:cs typeface="Times New Roman" pitchFamily="18" charset="0"/>
              </a:rPr>
              <a:t>HÁT KẾT HỢP GÕ ĐỆM THEO NHỊP</a:t>
            </a:r>
          </a:p>
          <a:p>
            <a:pPr eaLnBrk="0" fontAlgn="auto" hangingPunct="0">
              <a:spcBef>
                <a:spcPts val="0"/>
              </a:spcBef>
              <a:spcAft>
                <a:spcPts val="0"/>
              </a:spcAft>
              <a:defRPr/>
            </a:pPr>
            <a:endParaRPr lang="en-US" sz="2400">
              <a:solidFill>
                <a:srgbClr val="FFFF99"/>
              </a:solidFill>
              <a:latin typeface=".VnRevue" pitchFamily="34" charset="0"/>
            </a:endParaRPr>
          </a:p>
        </p:txBody>
      </p:sp>
      <p:sp>
        <p:nvSpPr>
          <p:cNvPr id="7" name="Text Box 4"/>
          <p:cNvSpPr txBox="1">
            <a:spLocks noChangeArrowheads="1"/>
          </p:cNvSpPr>
          <p:nvPr/>
        </p:nvSpPr>
        <p:spPr bwMode="auto">
          <a:xfrm>
            <a:off x="2057400" y="2286000"/>
            <a:ext cx="6705600" cy="738188"/>
          </a:xfrm>
          <a:prstGeom prst="rect">
            <a:avLst/>
          </a:prstGeom>
          <a:noFill/>
          <a:ln w="9525">
            <a:noFill/>
            <a:miter lim="800000"/>
            <a:headEnd/>
            <a:tailEnd/>
          </a:ln>
          <a:effectLst/>
        </p:spPr>
        <p:txBody>
          <a:bodyPr>
            <a:spAutoFit/>
          </a:bodyPr>
          <a:lstStyle/>
          <a:p>
            <a:pPr fontAlgn="auto">
              <a:lnSpc>
                <a:spcPct val="90000"/>
              </a:lnSpc>
              <a:spcBef>
                <a:spcPct val="20000"/>
              </a:spcBef>
              <a:spcAft>
                <a:spcPts val="0"/>
              </a:spcAft>
              <a:buClr>
                <a:schemeClr val="hlink"/>
              </a:buClr>
              <a:buSzPct val="120000"/>
              <a:defRPr/>
            </a:pPr>
            <a:r>
              <a:rPr lang="en-US" sz="2000" b="1">
                <a:solidFill>
                  <a:srgbClr val="1A0597"/>
                </a:solidFill>
                <a:effectLst>
                  <a:outerShdw blurRad="38100" dist="38100" dir="2700000" algn="tl">
                    <a:srgbClr val="C0C0C0"/>
                  </a:outerShdw>
                </a:effectLst>
                <a:latin typeface="Times New Roman" pitchFamily="18" charset="0"/>
                <a:cs typeface="Times New Roman" pitchFamily="18" charset="0"/>
              </a:rPr>
              <a:t>HÁT KẾT HỢP GÕ ĐỆM THEO PHÁCH</a:t>
            </a:r>
          </a:p>
          <a:p>
            <a:pPr eaLnBrk="0" fontAlgn="auto" hangingPunct="0">
              <a:spcBef>
                <a:spcPts val="0"/>
              </a:spcBef>
              <a:spcAft>
                <a:spcPts val="0"/>
              </a:spcAft>
              <a:defRPr/>
            </a:pPr>
            <a:endParaRPr lang="en-US" sz="2400">
              <a:solidFill>
                <a:srgbClr val="FFFF99"/>
              </a:solidFill>
              <a:latin typeface=".VnRevue" pitchFamily="34" charset="0"/>
            </a:endParaRPr>
          </a:p>
        </p:txBody>
      </p:sp>
      <p:sp>
        <p:nvSpPr>
          <p:cNvPr id="8" name="Text Box 4"/>
          <p:cNvSpPr txBox="1">
            <a:spLocks noChangeArrowheads="1"/>
          </p:cNvSpPr>
          <p:nvPr/>
        </p:nvSpPr>
        <p:spPr bwMode="auto">
          <a:xfrm>
            <a:off x="1600200" y="4343400"/>
            <a:ext cx="6705600" cy="1077913"/>
          </a:xfrm>
          <a:prstGeom prst="rect">
            <a:avLst/>
          </a:prstGeom>
          <a:noFill/>
          <a:ln w="9525">
            <a:noFill/>
            <a:miter lim="800000"/>
            <a:headEnd/>
            <a:tailEnd/>
          </a:ln>
          <a:effectLst/>
        </p:spPr>
        <p:txBody>
          <a:bodyPr>
            <a:spAutoFit/>
          </a:bodyPr>
          <a:lstStyle/>
          <a:p>
            <a:pPr fontAlgn="auto">
              <a:lnSpc>
                <a:spcPct val="90000"/>
              </a:lnSpc>
              <a:spcBef>
                <a:spcPct val="20000"/>
              </a:spcBef>
              <a:spcAft>
                <a:spcPts val="0"/>
              </a:spcAft>
              <a:buClr>
                <a:schemeClr val="hlink"/>
              </a:buClr>
              <a:buSzPct val="120000"/>
              <a:defRPr/>
            </a:pPr>
            <a:r>
              <a:rPr lang="en-US" sz="2000" b="1" dirty="0">
                <a:effectLst>
                  <a:outerShdw blurRad="38100" dist="38100" dir="2700000" algn="tl">
                    <a:srgbClr val="C0C0C0"/>
                  </a:outerShdw>
                </a:effectLst>
                <a:latin typeface="Times New Roman" pitchFamily="18" charset="0"/>
                <a:cs typeface="Times New Roman" pitchFamily="18" charset="0"/>
              </a:rPr>
              <a:t>HÁT KẾT HỢP GÕ ĐỆM THEO TIẾT TẤU LỜI CA</a:t>
            </a:r>
          </a:p>
          <a:p>
            <a:pPr fontAlgn="auto">
              <a:lnSpc>
                <a:spcPct val="90000"/>
              </a:lnSpc>
              <a:spcBef>
                <a:spcPct val="20000"/>
              </a:spcBef>
              <a:spcAft>
                <a:spcPts val="0"/>
              </a:spcAft>
              <a:buClr>
                <a:schemeClr val="hlink"/>
              </a:buClr>
              <a:buSzPct val="120000"/>
              <a:defRPr/>
            </a:pPr>
            <a:endParaRPr lang="en-US" sz="2000" b="1" dirty="0">
              <a:solidFill>
                <a:srgbClr val="00B050"/>
              </a:solidFill>
              <a:effectLst>
                <a:outerShdw blurRad="38100" dist="38100" dir="2700000" algn="tl">
                  <a:srgbClr val="C0C0C0"/>
                </a:outerShdw>
              </a:effectLst>
              <a:latin typeface="Times New Roman" pitchFamily="18" charset="0"/>
              <a:cs typeface="Times New Roman" pitchFamily="18" charset="0"/>
            </a:endParaRPr>
          </a:p>
          <a:p>
            <a:pPr eaLnBrk="0" fontAlgn="auto" hangingPunct="0">
              <a:spcBef>
                <a:spcPts val="0"/>
              </a:spcBef>
              <a:spcAft>
                <a:spcPts val="0"/>
              </a:spcAft>
              <a:defRPr/>
            </a:pPr>
            <a:endParaRPr lang="en-US" sz="2400" dirty="0">
              <a:solidFill>
                <a:srgbClr val="FFFF99"/>
              </a:solidFill>
              <a:latin typeface=".VnRevue" pitchFamily="34" charset="0"/>
            </a:endParaRPr>
          </a:p>
        </p:txBody>
      </p:sp>
      <p:sp>
        <p:nvSpPr>
          <p:cNvPr id="9" name="Text Box 4"/>
          <p:cNvSpPr txBox="1">
            <a:spLocks noChangeArrowheads="1"/>
          </p:cNvSpPr>
          <p:nvPr/>
        </p:nvSpPr>
        <p:spPr bwMode="auto">
          <a:xfrm>
            <a:off x="3124200" y="3276600"/>
            <a:ext cx="4953000" cy="649288"/>
          </a:xfrm>
          <a:prstGeom prst="rect">
            <a:avLst/>
          </a:prstGeom>
          <a:noFill/>
          <a:ln w="9525">
            <a:noFill/>
            <a:miter lim="800000"/>
            <a:headEnd/>
            <a:tailEnd/>
          </a:ln>
          <a:effectLst/>
        </p:spPr>
        <p:txBody>
          <a:bodyPr>
            <a:spAutoFit/>
          </a:bodyPr>
          <a:lstStyle/>
          <a:p>
            <a:pPr fontAlgn="auto">
              <a:lnSpc>
                <a:spcPct val="90000"/>
              </a:lnSpc>
              <a:spcBef>
                <a:spcPct val="20000"/>
              </a:spcBef>
              <a:spcAft>
                <a:spcPts val="0"/>
              </a:spcAft>
              <a:buClr>
                <a:schemeClr val="hlink"/>
              </a:buClr>
              <a:buSzPct val="120000"/>
              <a:defRPr/>
            </a:pP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X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p>
          <a:p>
            <a:pPr eaLnBrk="0" fontAlgn="auto" hangingPunct="0">
              <a:spcBef>
                <a:spcPts val="0"/>
              </a:spcBef>
              <a:spcAft>
                <a:spcPts val="0"/>
              </a:spcAft>
              <a:defRPr/>
            </a:pPr>
            <a:endParaRPr lang="en-US" sz="2400" dirty="0">
              <a:solidFill>
                <a:srgbClr val="FFFF99"/>
              </a:solidFill>
              <a:latin typeface=".VnRevue" pitchFamily="34" charset="0"/>
            </a:endParaRPr>
          </a:p>
        </p:txBody>
      </p:sp>
      <p:sp>
        <p:nvSpPr>
          <p:cNvPr id="10" name="Text Box 4"/>
          <p:cNvSpPr txBox="1">
            <a:spLocks noChangeArrowheads="1"/>
          </p:cNvSpPr>
          <p:nvPr/>
        </p:nvSpPr>
        <p:spPr bwMode="auto">
          <a:xfrm>
            <a:off x="990600" y="4114800"/>
            <a:ext cx="7239000" cy="649288"/>
          </a:xfrm>
          <a:prstGeom prst="rect">
            <a:avLst/>
          </a:prstGeom>
          <a:noFill/>
          <a:ln w="9525">
            <a:noFill/>
            <a:miter lim="800000"/>
            <a:headEnd/>
            <a:tailEnd/>
          </a:ln>
          <a:effectLst/>
        </p:spPr>
        <p:txBody>
          <a:bodyPr>
            <a:spAutoFit/>
          </a:bodyPr>
          <a:lstStyle/>
          <a:p>
            <a:pPr fontAlgn="auto">
              <a:lnSpc>
                <a:spcPct val="90000"/>
              </a:lnSpc>
              <a:spcBef>
                <a:spcPct val="20000"/>
              </a:spcBef>
              <a:spcAft>
                <a:spcPts val="0"/>
              </a:spcAft>
              <a:buClr>
                <a:schemeClr val="hlink"/>
              </a:buClr>
              <a:buSzPct val="120000"/>
              <a:defRPr/>
            </a:pP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X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p>
          <a:p>
            <a:pPr eaLnBrk="0" fontAlgn="auto" hangingPunct="0">
              <a:spcBef>
                <a:spcPts val="0"/>
              </a:spcBef>
              <a:spcAft>
                <a:spcPts val="0"/>
              </a:spcAft>
              <a:defRPr/>
            </a:pPr>
            <a:endParaRPr lang="en-US" sz="2400" dirty="0">
              <a:solidFill>
                <a:srgbClr val="FFFF99"/>
              </a:solidFill>
              <a:latin typeface=".VnRevue" pitchFamily="34" charset="0"/>
            </a:endParaRPr>
          </a:p>
        </p:txBody>
      </p:sp>
      <p:sp>
        <p:nvSpPr>
          <p:cNvPr id="11" name="Text Box 4"/>
          <p:cNvSpPr txBox="1">
            <a:spLocks noChangeArrowheads="1"/>
          </p:cNvSpPr>
          <p:nvPr/>
        </p:nvSpPr>
        <p:spPr bwMode="auto">
          <a:xfrm>
            <a:off x="3124200" y="1143000"/>
            <a:ext cx="4800600" cy="655638"/>
          </a:xfrm>
          <a:prstGeom prst="rect">
            <a:avLst/>
          </a:prstGeom>
          <a:noFill/>
          <a:ln w="9525">
            <a:noFill/>
            <a:miter lim="800000"/>
            <a:headEnd/>
            <a:tailEnd/>
          </a:ln>
          <a:effectLst/>
        </p:spPr>
        <p:txBody>
          <a:bodyPr>
            <a:spAutoFit/>
          </a:bodyPr>
          <a:lstStyle/>
          <a:p>
            <a:pPr fontAlgn="auto">
              <a:lnSpc>
                <a:spcPct val="90000"/>
              </a:lnSpc>
              <a:spcBef>
                <a:spcPct val="20000"/>
              </a:spcBef>
              <a:spcAft>
                <a:spcPts val="0"/>
              </a:spcAft>
              <a:buClr>
                <a:schemeClr val="hlink"/>
              </a:buClr>
              <a:buSzPct val="120000"/>
              <a:defRPr/>
            </a:pPr>
            <a:r>
              <a:rPr lang="en-US" sz="1400" b="1">
                <a:solidFill>
                  <a:srgbClr val="FF0000"/>
                </a:solidFill>
                <a:effectLst>
                  <a:outerShdw blurRad="38100" dist="38100" dir="2700000" algn="tl">
                    <a:srgbClr val="C0C0C0"/>
                  </a:outerShdw>
                </a:effectLst>
                <a:latin typeface="Times New Roman" pitchFamily="18" charset="0"/>
                <a:cs typeface="Times New Roman" pitchFamily="18" charset="0"/>
              </a:rPr>
              <a:t>  X                                    X                                        X              </a:t>
            </a:r>
          </a:p>
          <a:p>
            <a:pPr eaLnBrk="0" fontAlgn="auto" hangingPunct="0">
              <a:spcBef>
                <a:spcPts val="0"/>
              </a:spcBef>
              <a:spcAft>
                <a:spcPts val="0"/>
              </a:spcAft>
              <a:defRPr/>
            </a:pPr>
            <a:endParaRPr lang="en-US" sz="2400">
              <a:solidFill>
                <a:srgbClr val="FFFF99"/>
              </a:solidFill>
              <a:latin typeface=".VnRevue" pitchFamily="34" charset="0"/>
            </a:endParaRPr>
          </a:p>
        </p:txBody>
      </p:sp>
      <p:sp>
        <p:nvSpPr>
          <p:cNvPr id="12" name="Text Box 4"/>
          <p:cNvSpPr txBox="1">
            <a:spLocks noChangeArrowheads="1"/>
          </p:cNvSpPr>
          <p:nvPr/>
        </p:nvSpPr>
        <p:spPr bwMode="auto">
          <a:xfrm>
            <a:off x="1066800" y="1981200"/>
            <a:ext cx="7086600" cy="649288"/>
          </a:xfrm>
          <a:prstGeom prst="rect">
            <a:avLst/>
          </a:prstGeom>
          <a:noFill/>
          <a:ln w="9525">
            <a:noFill/>
            <a:miter lim="800000"/>
            <a:headEnd/>
            <a:tailEnd/>
          </a:ln>
          <a:effectLst/>
        </p:spPr>
        <p:txBody>
          <a:bodyPr>
            <a:spAutoFit/>
          </a:bodyPr>
          <a:lstStyle/>
          <a:p>
            <a:pPr fontAlgn="auto">
              <a:lnSpc>
                <a:spcPct val="90000"/>
              </a:lnSpc>
              <a:spcBef>
                <a:spcPct val="20000"/>
              </a:spcBef>
              <a:spcAft>
                <a:spcPts val="0"/>
              </a:spcAft>
              <a:buClr>
                <a:schemeClr val="hlink"/>
              </a:buClr>
              <a:buSzPct val="120000"/>
              <a:defRPr/>
            </a:pP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X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p>
          <a:p>
            <a:pPr eaLnBrk="0" fontAlgn="auto" hangingPunct="0">
              <a:spcBef>
                <a:spcPts val="0"/>
              </a:spcBef>
              <a:spcAft>
                <a:spcPts val="0"/>
              </a:spcAft>
              <a:defRPr/>
            </a:pPr>
            <a:endParaRPr lang="en-US" sz="2400" dirty="0">
              <a:solidFill>
                <a:srgbClr val="FFFF99"/>
              </a:solidFill>
              <a:latin typeface=".VnRevue" pitchFamily="34" charset="0"/>
            </a:endParaRPr>
          </a:p>
        </p:txBody>
      </p:sp>
      <p:sp>
        <p:nvSpPr>
          <p:cNvPr id="13" name="Text Box 4"/>
          <p:cNvSpPr txBox="1">
            <a:spLocks noChangeArrowheads="1"/>
          </p:cNvSpPr>
          <p:nvPr/>
        </p:nvSpPr>
        <p:spPr bwMode="auto">
          <a:xfrm>
            <a:off x="2057400" y="5334000"/>
            <a:ext cx="6096000" cy="655638"/>
          </a:xfrm>
          <a:prstGeom prst="rect">
            <a:avLst/>
          </a:prstGeom>
          <a:noFill/>
          <a:ln w="9525">
            <a:noFill/>
            <a:miter lim="800000"/>
            <a:headEnd/>
            <a:tailEnd/>
          </a:ln>
          <a:effectLst/>
        </p:spPr>
        <p:txBody>
          <a:bodyPr>
            <a:spAutoFit/>
          </a:bodyPr>
          <a:lstStyle/>
          <a:p>
            <a:pPr fontAlgn="auto">
              <a:lnSpc>
                <a:spcPct val="90000"/>
              </a:lnSpc>
              <a:spcBef>
                <a:spcPct val="20000"/>
              </a:spcBef>
              <a:spcAft>
                <a:spcPts val="0"/>
              </a:spcAft>
              <a:buClr>
                <a:schemeClr val="hlink"/>
              </a:buClr>
              <a:buSzPct val="120000"/>
              <a:defRPr/>
            </a:pP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X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p>
          <a:p>
            <a:pPr eaLnBrk="0" fontAlgn="auto" hangingPunct="0">
              <a:spcBef>
                <a:spcPts val="0"/>
              </a:spcBef>
              <a:spcAft>
                <a:spcPts val="0"/>
              </a:spcAft>
              <a:defRPr/>
            </a:pPr>
            <a:endParaRPr lang="en-US" sz="2400" dirty="0">
              <a:solidFill>
                <a:srgbClr val="FFFF99"/>
              </a:solidFill>
              <a:latin typeface=".VnRevue" pitchFamily="34" charset="0"/>
            </a:endParaRPr>
          </a:p>
        </p:txBody>
      </p:sp>
      <p:sp>
        <p:nvSpPr>
          <p:cNvPr id="14" name="Text Box 4"/>
          <p:cNvSpPr txBox="1">
            <a:spLocks noChangeArrowheads="1"/>
          </p:cNvSpPr>
          <p:nvPr/>
        </p:nvSpPr>
        <p:spPr bwMode="auto">
          <a:xfrm>
            <a:off x="990600" y="6202363"/>
            <a:ext cx="7543800" cy="655637"/>
          </a:xfrm>
          <a:prstGeom prst="rect">
            <a:avLst/>
          </a:prstGeom>
          <a:noFill/>
          <a:ln w="9525">
            <a:noFill/>
            <a:miter lim="800000"/>
            <a:headEnd/>
            <a:tailEnd/>
          </a:ln>
          <a:effectLst/>
        </p:spPr>
        <p:txBody>
          <a:bodyPr>
            <a:spAutoFit/>
          </a:bodyPr>
          <a:lstStyle/>
          <a:p>
            <a:pPr fontAlgn="auto">
              <a:lnSpc>
                <a:spcPct val="90000"/>
              </a:lnSpc>
              <a:spcBef>
                <a:spcPct val="20000"/>
              </a:spcBef>
              <a:spcAft>
                <a:spcPts val="0"/>
              </a:spcAft>
              <a:buClr>
                <a:schemeClr val="hlink"/>
              </a:buClr>
              <a:buSzPct val="120000"/>
              <a:defRPr/>
            </a:pP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X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1400" b="1" dirty="0" err="1">
                <a:solidFill>
                  <a:srgbClr val="FF0000"/>
                </a:solidFill>
                <a:effectLst>
                  <a:outerShdw blurRad="38100" dist="38100" dir="2700000" algn="tl">
                    <a:srgbClr val="C0C0C0"/>
                  </a:outerShdw>
                </a:effectLst>
                <a:latin typeface="Times New Roman" pitchFamily="18" charset="0"/>
                <a:cs typeface="Times New Roman" pitchFamily="18" charset="0"/>
              </a:rPr>
              <a:t>X</a:t>
            </a:r>
            <a:r>
              <a:rPr lang="en-US" sz="1400" b="1" dirty="0">
                <a:solidFill>
                  <a:srgbClr val="FF0000"/>
                </a:solidFill>
                <a:effectLst>
                  <a:outerShdw blurRad="38100" dist="38100" dir="2700000" algn="tl">
                    <a:srgbClr val="C0C0C0"/>
                  </a:outerShdw>
                </a:effectLst>
                <a:latin typeface="Times New Roman" pitchFamily="18" charset="0"/>
                <a:cs typeface="Times New Roman" pitchFamily="18" charset="0"/>
              </a:rPr>
              <a:t>  </a:t>
            </a:r>
          </a:p>
          <a:p>
            <a:pPr eaLnBrk="0" fontAlgn="auto" hangingPunct="0">
              <a:spcBef>
                <a:spcPts val="0"/>
              </a:spcBef>
              <a:spcAft>
                <a:spcPts val="0"/>
              </a:spcAft>
              <a:defRPr/>
            </a:pPr>
            <a:endParaRPr lang="en-US" sz="2400" dirty="0">
              <a:solidFill>
                <a:srgbClr val="FFFF99"/>
              </a:solidFill>
              <a:latin typeface=".VnRevue" pitchFamily="34" charset="0"/>
            </a:endParaRPr>
          </a:p>
        </p:txBody>
      </p:sp>
      <p:pic>
        <p:nvPicPr>
          <p:cNvPr id="3" name="hat mung hs ok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27649"/>
                                        </p:tgtEl>
                                        <p:attrNameLst>
                                          <p:attrName>style.visibility</p:attrName>
                                        </p:attrNameLst>
                                      </p:cBhvr>
                                      <p:to>
                                        <p:strVal val="visible"/>
                                      </p:to>
                                    </p:set>
                                    <p:animEffect transition="in" filter="checkerboard(across)">
                                      <p:cBhvr>
                                        <p:cTn id="10" dur="500"/>
                                        <p:tgtEl>
                                          <p:spTgt spid="2764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amond(in)">
                                      <p:cBhvr>
                                        <p:cTn id="15" dur="2000"/>
                                        <p:tgtEl>
                                          <p:spTgt spid="11"/>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amond(in)">
                                      <p:cBhvr>
                                        <p:cTn id="23" dur="2000"/>
                                        <p:tgtEl>
                                          <p:spTgt spid="7"/>
                                        </p:tgtEl>
                                      </p:cBhvr>
                                    </p:animEffect>
                                  </p:childTnLst>
                                </p:cTn>
                              </p:par>
                              <p:par>
                                <p:cTn id="24" presetID="8" presetClass="entr" presetSubtype="16" fill="hold" nodeType="withEffect">
                                  <p:stCondLst>
                                    <p:cond delay="0"/>
                                  </p:stCondLst>
                                  <p:childTnLst>
                                    <p:set>
                                      <p:cBhvr>
                                        <p:cTn id="25" dur="1" fill="hold">
                                          <p:stCondLst>
                                            <p:cond delay="0"/>
                                          </p:stCondLst>
                                        </p:cTn>
                                        <p:tgtEl>
                                          <p:spTgt spid="27651"/>
                                        </p:tgtEl>
                                        <p:attrNameLst>
                                          <p:attrName>style.visibility</p:attrName>
                                        </p:attrNameLst>
                                      </p:cBhvr>
                                      <p:to>
                                        <p:strVal val="visible"/>
                                      </p:to>
                                    </p:set>
                                    <p:animEffect transition="in" filter="diamond(in)">
                                      <p:cBhvr>
                                        <p:cTn id="26" dur="2000"/>
                                        <p:tgtEl>
                                          <p:spTgt spid="27651"/>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amond(in)">
                                      <p:cBhvr>
                                        <p:cTn id="31" dur="2000"/>
                                        <p:tgtEl>
                                          <p:spTgt spid="10"/>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amond(in)">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heckerboard(across)">
                                      <p:cBhvr>
                                        <p:cTn id="39" dur="500"/>
                                        <p:tgtEl>
                                          <p:spTgt spid="8"/>
                                        </p:tgtEl>
                                      </p:cBhvr>
                                    </p:animEffect>
                                  </p:childTnLst>
                                </p:cTn>
                              </p:par>
                              <p:par>
                                <p:cTn id="40" presetID="5" presetClass="entr" presetSubtype="10" fill="hold" nodeType="withEffect">
                                  <p:stCondLst>
                                    <p:cond delay="0"/>
                                  </p:stCondLst>
                                  <p:childTnLst>
                                    <p:set>
                                      <p:cBhvr>
                                        <p:cTn id="41" dur="1" fill="hold">
                                          <p:stCondLst>
                                            <p:cond delay="0"/>
                                          </p:stCondLst>
                                        </p:cTn>
                                        <p:tgtEl>
                                          <p:spTgt spid="27650"/>
                                        </p:tgtEl>
                                        <p:attrNameLst>
                                          <p:attrName>style.visibility</p:attrName>
                                        </p:attrNameLst>
                                      </p:cBhvr>
                                      <p:to>
                                        <p:strVal val="visible"/>
                                      </p:to>
                                    </p:set>
                                    <p:animEffect transition="in" filter="checkerboard(across)">
                                      <p:cBhvr>
                                        <p:cTn id="42" dur="500"/>
                                        <p:tgtEl>
                                          <p:spTgt spid="2765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heckerboard(across)">
                                      <p:cBhvr>
                                        <p:cTn id="47" dur="500"/>
                                        <p:tgtEl>
                                          <p:spTgt spid="14"/>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22189" fill="hold"/>
                                        <p:tgtEl>
                                          <p:spTgt spid="3"/>
                                        </p:tgtEl>
                                      </p:cBhvr>
                                    </p:cmd>
                                  </p:childTnLst>
                                </p:cTn>
                              </p:par>
                            </p:childTnLst>
                          </p:cTn>
                        </p:par>
                      </p:childTnLst>
                    </p:cTn>
                  </p:par>
                </p:childTnLst>
              </p:cTn>
              <p:nextCondLst>
                <p:cond evt="onClick" delay="0">
                  <p:tgtEl>
                    <p:spTgt spid="3"/>
                  </p:tgtEl>
                </p:cond>
              </p:nextCondLst>
            </p:seq>
            <p:audio>
              <p:cMediaNode vol="80000">
                <p:cTn id="56" fill="hold" display="0">
                  <p:stCondLst>
                    <p:cond delay="indefinite"/>
                  </p:stCondLst>
                  <p:endCondLst>
                    <p:cond evt="onStopAudio" delay="0">
                      <p:tgtEl>
                        <p:sldTgt/>
                      </p:tgtEl>
                    </p:cond>
                  </p:endCondLst>
                </p:cTn>
                <p:tgtEl>
                  <p:spTgt spid="3"/>
                </p:tgtEl>
              </p:cMediaNode>
            </p:audio>
          </p:childTnLst>
        </p:cTn>
      </p:par>
    </p:tnLst>
    <p:bldLst>
      <p:bldP spid="6" grpId="0"/>
      <p:bldP spid="7" grpId="0"/>
      <p:bldP spid="8" grpId="0"/>
      <p:bldP spid="9"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3124200" y="1371600"/>
            <a:ext cx="5791200" cy="1000125"/>
          </a:xfrm>
          <a:prstGeom prst="rect">
            <a:avLst/>
          </a:prstGeom>
          <a:noFill/>
          <a:ln w="9525" algn="ctr">
            <a:noFill/>
            <a:miter lim="800000"/>
            <a:headEnd/>
            <a:tailEnd/>
          </a:ln>
        </p:spPr>
        <p:txBody>
          <a:bodyPr>
            <a:spAutoFit/>
          </a:bodyPr>
          <a:lstStyle/>
          <a:p>
            <a:pPr>
              <a:spcBef>
                <a:spcPct val="50000"/>
              </a:spcBef>
            </a:pPr>
            <a:r>
              <a:rPr lang="en-US" sz="3200">
                <a:latin typeface="Times New Roman" pitchFamily="18" charset="0"/>
                <a:cs typeface="Times New Roman" pitchFamily="18" charset="0"/>
              </a:rPr>
              <a:t>Hát Mừng</a:t>
            </a:r>
          </a:p>
          <a:p>
            <a:pPr>
              <a:spcBef>
                <a:spcPct val="50000"/>
              </a:spcBef>
            </a:pPr>
            <a:r>
              <a:rPr lang="en-US">
                <a:latin typeface="Times New Roman" pitchFamily="18" charset="0"/>
                <a:cs typeface="Times New Roman" pitchFamily="18" charset="0"/>
              </a:rPr>
              <a:t>	    </a:t>
            </a:r>
            <a:r>
              <a:rPr lang="en-US" i="1">
                <a:latin typeface="Times New Roman" pitchFamily="18" charset="0"/>
                <a:cs typeface="Times New Roman" pitchFamily="18" charset="0"/>
              </a:rPr>
              <a:t>Dân ca H’Rê - (Tây Nguyên)</a:t>
            </a:r>
          </a:p>
        </p:txBody>
      </p:sp>
      <p:sp>
        <p:nvSpPr>
          <p:cNvPr id="17411" name="Text Box 5"/>
          <p:cNvSpPr txBox="1">
            <a:spLocks noChangeArrowheads="1"/>
          </p:cNvSpPr>
          <p:nvPr/>
        </p:nvSpPr>
        <p:spPr bwMode="auto">
          <a:xfrm>
            <a:off x="685800" y="2667000"/>
            <a:ext cx="8458200" cy="3140075"/>
          </a:xfrm>
          <a:prstGeom prst="rect">
            <a:avLst/>
          </a:prstGeom>
          <a:noFill/>
          <a:ln w="9525" algn="ctr">
            <a:noFill/>
            <a:miter lim="800000"/>
            <a:headEnd/>
            <a:tailEnd/>
          </a:ln>
        </p:spPr>
        <p:txBody>
          <a:bodyPr>
            <a:spAutoFit/>
          </a:bodyPr>
          <a:lstStyle/>
          <a:p>
            <a:pPr>
              <a:spcBef>
                <a:spcPct val="50000"/>
              </a:spcBef>
            </a:pPr>
            <a:r>
              <a:rPr lang="en-US" sz="3600">
                <a:latin typeface="Times New Roman" pitchFamily="18" charset="0"/>
                <a:cs typeface="Times New Roman" pitchFamily="18" charset="0"/>
              </a:rPr>
              <a:t>Cùng ..............nào, cùng cất tiếng ca.</a:t>
            </a:r>
          </a:p>
          <a:p>
            <a:pPr>
              <a:spcBef>
                <a:spcPct val="50000"/>
              </a:spcBef>
            </a:pPr>
            <a:r>
              <a:rPr lang="en-US" sz="3600">
                <a:latin typeface="Times New Roman" pitchFamily="18" charset="0"/>
                <a:cs typeface="Times New Roman" pitchFamily="18" charset="0"/>
              </a:rPr>
              <a:t>Mừng đất nước ta, sống vui ............... </a:t>
            </a:r>
          </a:p>
          <a:p>
            <a:pPr>
              <a:spcBef>
                <a:spcPct val="50000"/>
              </a:spcBef>
            </a:pPr>
            <a:r>
              <a:rPr lang="en-US" sz="3600">
                <a:latin typeface="Times New Roman" pitchFamily="18" charset="0"/>
                <a:cs typeface="Times New Roman" pitchFamily="18" charset="0"/>
              </a:rPr>
              <a:t>Mừng ...................mình, đời sống ấm no. </a:t>
            </a:r>
          </a:p>
          <a:p>
            <a:pPr>
              <a:spcBef>
                <a:spcPct val="50000"/>
              </a:spcBef>
            </a:pPr>
            <a:r>
              <a:rPr lang="en-US" sz="3600">
                <a:latin typeface="Times New Roman" pitchFamily="18" charset="0"/>
                <a:cs typeface="Times New Roman" pitchFamily="18" charset="0"/>
              </a:rPr>
              <a:t>Nổi tiếng trống chiêng, đó đây....................</a:t>
            </a:r>
            <a:endParaRPr lang="en-US" sz="2000">
              <a:latin typeface="Times New Roman" pitchFamily="18" charset="0"/>
              <a:cs typeface="Times New Roman" pitchFamily="18" charset="0"/>
            </a:endParaRPr>
          </a:p>
        </p:txBody>
      </p:sp>
      <p:sp>
        <p:nvSpPr>
          <p:cNvPr id="17412" name="Oval 2"/>
          <p:cNvSpPr>
            <a:spLocks noChangeArrowheads="1"/>
          </p:cNvSpPr>
          <p:nvPr/>
        </p:nvSpPr>
        <p:spPr bwMode="auto">
          <a:xfrm>
            <a:off x="381000" y="0"/>
            <a:ext cx="8382000" cy="1371600"/>
          </a:xfrm>
          <a:prstGeom prst="ellipse">
            <a:avLst/>
          </a:prstGeom>
          <a:gradFill rotWithShape="1">
            <a:gsLst>
              <a:gs pos="0">
                <a:schemeClr val="bg1"/>
              </a:gs>
              <a:gs pos="100000">
                <a:srgbClr val="CC3300"/>
              </a:gs>
            </a:gsLst>
            <a:path path="shape">
              <a:fillToRect l="50000" t="50000" r="50000" b="50000"/>
            </a:path>
          </a:gradFill>
          <a:ln w="9525">
            <a:solidFill>
              <a:srgbClr val="FFFF00"/>
            </a:solidFill>
            <a:round/>
            <a:headEnd/>
            <a:tailEnd/>
          </a:ln>
        </p:spPr>
        <p:txBody>
          <a:bodyPr wrap="none" anchor="ctr"/>
          <a:lstStyle/>
          <a:p>
            <a:pPr algn="ctr"/>
            <a:r>
              <a:rPr lang="en-US" sz="4000">
                <a:solidFill>
                  <a:srgbClr val="3333FF"/>
                </a:solidFill>
                <a:latin typeface="Times New Roman" pitchFamily="18" charset="0"/>
                <a:cs typeface="Times New Roman" pitchFamily="18" charset="0"/>
              </a:rPr>
              <a:t>Trò chơi: Ai nhanh – ai đúng?</a:t>
            </a:r>
          </a:p>
        </p:txBody>
      </p:sp>
      <p:sp>
        <p:nvSpPr>
          <p:cNvPr id="7" name="Rectangle 6"/>
          <p:cNvSpPr/>
          <p:nvPr/>
        </p:nvSpPr>
        <p:spPr>
          <a:xfrm>
            <a:off x="0" y="4267200"/>
            <a:ext cx="4800600" cy="584200"/>
          </a:xfrm>
          <a:prstGeom prst="rect">
            <a:avLst/>
          </a:prstGeom>
        </p:spPr>
        <p:txBody>
          <a:bodyPr>
            <a:spAutoFit/>
          </a:bodyPr>
          <a:lstStyle/>
          <a:p>
            <a:pPr marL="2171700" lvl="4" indent="-342900" fontAlgn="auto">
              <a:spcBef>
                <a:spcPct val="20000"/>
              </a:spcBef>
              <a:spcAft>
                <a:spcPts val="0"/>
              </a:spcAft>
              <a:defRPr/>
            </a:pPr>
            <a:r>
              <a:rPr lang="en-US" sz="3200" b="1" kern="0">
                <a:solidFill>
                  <a:srgbClr val="0033CC"/>
                </a:solidFill>
                <a:latin typeface="Times New Roman" pitchFamily="18" charset="0"/>
                <a:cs typeface="Times New Roman" pitchFamily="18" charset="0"/>
              </a:rPr>
              <a:t>Tây Nguyên</a:t>
            </a:r>
            <a:endParaRPr lang="en-US" sz="1600" b="1">
              <a:latin typeface="Times New Roman" pitchFamily="18" charset="0"/>
              <a:cs typeface="Times New Roman" pitchFamily="18" charset="0"/>
            </a:endParaRPr>
          </a:p>
        </p:txBody>
      </p:sp>
      <p:sp>
        <p:nvSpPr>
          <p:cNvPr id="8" name="Rectangle 7"/>
          <p:cNvSpPr/>
          <p:nvPr/>
        </p:nvSpPr>
        <p:spPr>
          <a:xfrm>
            <a:off x="0" y="2590800"/>
            <a:ext cx="3581400" cy="584200"/>
          </a:xfrm>
          <a:prstGeom prst="rect">
            <a:avLst/>
          </a:prstGeom>
        </p:spPr>
        <p:txBody>
          <a:bodyPr>
            <a:spAutoFit/>
          </a:bodyPr>
          <a:lstStyle/>
          <a:p>
            <a:pPr marL="2171700" lvl="4" indent="-342900" fontAlgn="auto">
              <a:spcBef>
                <a:spcPct val="20000"/>
              </a:spcBef>
              <a:spcAft>
                <a:spcPts val="0"/>
              </a:spcAft>
              <a:defRPr/>
            </a:pPr>
            <a:r>
              <a:rPr lang="en-US" sz="3200" b="1" kern="0">
                <a:solidFill>
                  <a:srgbClr val="0033CC"/>
                </a:solidFill>
                <a:latin typeface="Times New Roman" pitchFamily="18" charset="0"/>
                <a:cs typeface="Times New Roman" pitchFamily="18" charset="0"/>
              </a:rPr>
              <a:t>múa hát</a:t>
            </a:r>
            <a:endParaRPr lang="en-US" sz="1600" b="1">
              <a:latin typeface="Times New Roman" pitchFamily="18" charset="0"/>
              <a:cs typeface="Times New Roman" pitchFamily="18" charset="0"/>
            </a:endParaRPr>
          </a:p>
        </p:txBody>
      </p:sp>
      <p:sp>
        <p:nvSpPr>
          <p:cNvPr id="9" name="Rectangle 8"/>
          <p:cNvSpPr/>
          <p:nvPr/>
        </p:nvSpPr>
        <p:spPr>
          <a:xfrm>
            <a:off x="4495800" y="5105400"/>
            <a:ext cx="4191000" cy="584200"/>
          </a:xfrm>
          <a:prstGeom prst="rect">
            <a:avLst/>
          </a:prstGeom>
        </p:spPr>
        <p:txBody>
          <a:bodyPr>
            <a:spAutoFit/>
          </a:bodyPr>
          <a:lstStyle/>
          <a:p>
            <a:pPr marL="2171700" lvl="4" indent="-342900" fontAlgn="auto">
              <a:spcBef>
                <a:spcPct val="20000"/>
              </a:spcBef>
              <a:spcAft>
                <a:spcPts val="0"/>
              </a:spcAft>
              <a:defRPr/>
            </a:pPr>
            <a:r>
              <a:rPr lang="en-US" sz="3200" b="1" kern="0">
                <a:solidFill>
                  <a:srgbClr val="0033CC"/>
                </a:solidFill>
                <a:latin typeface="Times New Roman" pitchFamily="18" charset="0"/>
                <a:cs typeface="Times New Roman" pitchFamily="18" charset="0"/>
              </a:rPr>
              <a:t> chào mừng</a:t>
            </a:r>
            <a:endParaRPr lang="en-US" sz="1600" b="1">
              <a:latin typeface="Times New Roman" pitchFamily="18" charset="0"/>
              <a:cs typeface="Times New Roman" pitchFamily="18" charset="0"/>
            </a:endParaRPr>
          </a:p>
        </p:txBody>
      </p:sp>
      <p:sp>
        <p:nvSpPr>
          <p:cNvPr id="10" name="Rectangle 9"/>
          <p:cNvSpPr/>
          <p:nvPr/>
        </p:nvSpPr>
        <p:spPr>
          <a:xfrm>
            <a:off x="4114800" y="3429000"/>
            <a:ext cx="3581400" cy="584200"/>
          </a:xfrm>
          <a:prstGeom prst="rect">
            <a:avLst/>
          </a:prstGeom>
        </p:spPr>
        <p:txBody>
          <a:bodyPr>
            <a:spAutoFit/>
          </a:bodyPr>
          <a:lstStyle/>
          <a:p>
            <a:pPr marL="2171700" lvl="4" indent="-342900" fontAlgn="auto">
              <a:spcBef>
                <a:spcPct val="20000"/>
              </a:spcBef>
              <a:spcAft>
                <a:spcPts val="0"/>
              </a:spcAft>
              <a:defRPr/>
            </a:pPr>
            <a:r>
              <a:rPr lang="en-US" sz="3200" b="1" kern="0">
                <a:solidFill>
                  <a:srgbClr val="0033CC"/>
                </a:solidFill>
                <a:latin typeface="Times New Roman" pitchFamily="18" charset="0"/>
                <a:cs typeface="Times New Roman" pitchFamily="18" charset="0"/>
              </a:rPr>
              <a:t>hòa bình</a:t>
            </a:r>
            <a:endParaRPr lang="en-US" sz="1600" b="1">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1524000" y="152400"/>
            <a:ext cx="6858000" cy="1828800"/>
          </a:xfrm>
          <a:prstGeom prst="cloudCallout">
            <a:avLst>
              <a:gd name="adj1" fmla="val 59005"/>
              <a:gd name="adj2" fmla="val 126458"/>
            </a:avLst>
          </a:prstGeom>
          <a:solidFill>
            <a:srgbClr val="FFFF99"/>
          </a:solidFill>
          <a:ln w="9525">
            <a:solidFill>
              <a:schemeClr val="tx1"/>
            </a:solidFill>
            <a:round/>
            <a:headEnd/>
            <a:tailEnd/>
          </a:ln>
        </p:spPr>
        <p:txBody>
          <a:bodyPr/>
          <a:lstStyle/>
          <a:p>
            <a:pPr marL="342900" indent="-342900" algn="ctr"/>
            <a:r>
              <a:rPr lang="en-US" sz="3200" b="1">
                <a:solidFill>
                  <a:srgbClr val="0066FF"/>
                </a:solidFill>
                <a:latin typeface="Times New Roman" pitchFamily="18" charset="0"/>
              </a:rPr>
              <a:t>Nội dung bài hát </a:t>
            </a:r>
          </a:p>
          <a:p>
            <a:pPr marL="342900" indent="-342900" algn="ctr"/>
            <a:r>
              <a:rPr lang="en-US" sz="3200" b="1">
                <a:solidFill>
                  <a:srgbClr val="0066FF"/>
                </a:solidFill>
                <a:latin typeface="Times New Roman" pitchFamily="18" charset="0"/>
              </a:rPr>
              <a:t>nói lên điều gì?</a:t>
            </a:r>
          </a:p>
        </p:txBody>
      </p:sp>
      <p:sp>
        <p:nvSpPr>
          <p:cNvPr id="29698" name="Rectangle 7"/>
          <p:cNvSpPr>
            <a:spLocks noChangeArrowheads="1"/>
          </p:cNvSpPr>
          <p:nvPr/>
        </p:nvSpPr>
        <p:spPr bwMode="auto">
          <a:xfrm>
            <a:off x="457200" y="2971800"/>
            <a:ext cx="8001000" cy="2751138"/>
          </a:xfrm>
          <a:prstGeom prst="rect">
            <a:avLst/>
          </a:prstGeom>
          <a:noFill/>
          <a:ln w="9525">
            <a:noFill/>
            <a:miter lim="800000"/>
            <a:headEnd/>
            <a:tailEnd/>
          </a:ln>
        </p:spPr>
        <p:txBody>
          <a:bodyPr>
            <a:spAutoFit/>
          </a:bodyPr>
          <a:lstStyle/>
          <a:p>
            <a:pPr algn="just">
              <a:lnSpc>
                <a:spcPct val="90000"/>
              </a:lnSpc>
            </a:pPr>
            <a:r>
              <a:rPr lang="en-US" sz="3200">
                <a:solidFill>
                  <a:srgbClr val="6600FF"/>
                </a:solidFill>
                <a:latin typeface="Times New Roman" pitchFamily="18" charset="0"/>
                <a:cs typeface="Times New Roman" pitchFamily="18" charset="0"/>
              </a:rPr>
              <a:t>	Bài “Hát mừng” thể hiện tình cảm tha thiết, niềm vui của người dân Tây Nguyên trước cảnh đổi thay của buôn làng. Cuộc sống hòa bình, ấm no với những mùa bội thu. Hòa cùng tiếng cồng, tiếng chiêng reo vui và lời hát rộn ràng.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checkerboard(across)">
                                      <p:cBhvr>
                                        <p:cTn id="7"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hat mung 2.wmv">
            <a:hlinkClick r:id="" action="ppaction://media"/>
          </p:cNvPr>
          <p:cNvPicPr>
            <a:picLocks noGrp="1" noRot="1" noChangeAspect="1"/>
          </p:cNvPicPr>
          <p:nvPr>
            <p:ph idx="1"/>
            <a:videoFile r:link="rId1"/>
          </p:nvPr>
        </p:nvPicPr>
        <p:blipFill>
          <a:blip r:embed="rId3"/>
          <a:stretch>
            <a:fillRect/>
          </a:stretch>
        </p:blipFill>
        <p:spPr>
          <a:xfrm>
            <a:off x="533400" y="457200"/>
            <a:ext cx="8001000" cy="6019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8991600" cy="4800600"/>
          </a:xfrm>
          <a:prstGeom prst="rect">
            <a:avLst/>
          </a:prstGeom>
          <a:noFill/>
          <a:ln>
            <a:noFill/>
          </a:ln>
        </p:spPr>
      </p:pic>
    </p:spTree>
    <p:extLst>
      <p:ext uri="{BB962C8B-B14F-4D97-AF65-F5344CB8AC3E}">
        <p14:creationId xmlns:p14="http://schemas.microsoft.com/office/powerpoint/2010/main" val="107932383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965642" cy="4827396"/>
          </a:xfrm>
          <a:prstGeom prst="rect">
            <a:avLst/>
          </a:prstGeom>
          <a:noFill/>
          <a:ln>
            <a:noFill/>
          </a:ln>
        </p:spPr>
      </p:pic>
    </p:spTree>
    <p:extLst>
      <p:ext uri="{BB962C8B-B14F-4D97-AF65-F5344CB8AC3E}">
        <p14:creationId xmlns:p14="http://schemas.microsoft.com/office/powerpoint/2010/main" val="3808388154"/>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82899" y="685800"/>
            <a:ext cx="9004998" cy="4762082"/>
          </a:xfrm>
          <a:prstGeom prst="rect">
            <a:avLst/>
          </a:prstGeom>
          <a:noFill/>
          <a:ln>
            <a:noFill/>
          </a:ln>
        </p:spPr>
      </p:pic>
    </p:spTree>
    <p:extLst>
      <p:ext uri="{BB962C8B-B14F-4D97-AF65-F5344CB8AC3E}">
        <p14:creationId xmlns:p14="http://schemas.microsoft.com/office/powerpoint/2010/main" val="165227835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534400" cy="4999892"/>
          </a:xfrm>
          <a:prstGeom prst="rect">
            <a:avLst/>
          </a:prstGeom>
          <a:noFill/>
          <a:ln>
            <a:noFill/>
          </a:ln>
        </p:spPr>
      </p:pic>
    </p:spTree>
    <p:extLst>
      <p:ext uri="{BB962C8B-B14F-4D97-AF65-F5344CB8AC3E}">
        <p14:creationId xmlns:p14="http://schemas.microsoft.com/office/powerpoint/2010/main" val="22346041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76459" y="685800"/>
            <a:ext cx="8229600" cy="4419600"/>
          </a:xfrm>
          <a:prstGeom prst="rect">
            <a:avLst/>
          </a:prstGeom>
          <a:noFill/>
          <a:ln>
            <a:noFill/>
          </a:ln>
        </p:spPr>
      </p:pic>
    </p:spTree>
    <p:extLst>
      <p:ext uri="{BB962C8B-B14F-4D97-AF65-F5344CB8AC3E}">
        <p14:creationId xmlns:p14="http://schemas.microsoft.com/office/powerpoint/2010/main" val="255019873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60549" y="685799"/>
            <a:ext cx="3886200" cy="4736123"/>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85799"/>
            <a:ext cx="4114800" cy="4736124"/>
          </a:xfrm>
          <a:prstGeom prst="rect">
            <a:avLst/>
          </a:prstGeom>
          <a:noFill/>
          <a:ln>
            <a:noFill/>
          </a:ln>
        </p:spPr>
      </p:pic>
    </p:spTree>
    <p:extLst>
      <p:ext uri="{BB962C8B-B14F-4D97-AF65-F5344CB8AC3E}">
        <p14:creationId xmlns:p14="http://schemas.microsoft.com/office/powerpoint/2010/main" val="136437785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94881" y="228600"/>
            <a:ext cx="8382000" cy="5486400"/>
          </a:xfrm>
          <a:prstGeom prst="rect">
            <a:avLst/>
          </a:prstGeom>
          <a:noFill/>
          <a:ln>
            <a:noFill/>
          </a:ln>
        </p:spPr>
      </p:pic>
    </p:spTree>
    <p:extLst>
      <p:ext uri="{BB962C8B-B14F-4D97-AF65-F5344CB8AC3E}">
        <p14:creationId xmlns:p14="http://schemas.microsoft.com/office/powerpoint/2010/main" val="3343591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811</TotalTime>
  <Words>309</Words>
  <Application>Microsoft Office PowerPoint</Application>
  <PresentationFormat>On-screen Show (4:3)</PresentationFormat>
  <Paragraphs>62</Paragraphs>
  <Slides>26</Slides>
  <Notes>2</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CNCOMPUTER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CONG NAM</dc:creator>
  <cp:lastModifiedBy>TIEUHOCTUANHUNG</cp:lastModifiedBy>
  <cp:revision>94</cp:revision>
  <dcterms:created xsi:type="dcterms:W3CDTF">2017-12-26T23:58:34Z</dcterms:created>
  <dcterms:modified xsi:type="dcterms:W3CDTF">2017-12-29T16:24:07Z</dcterms:modified>
</cp:coreProperties>
</file>