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90" r:id="rId2"/>
    <p:sldId id="286" r:id="rId3"/>
    <p:sldId id="353" r:id="rId4"/>
    <p:sldId id="260" r:id="rId5"/>
    <p:sldId id="374" r:id="rId6"/>
    <p:sldId id="376" r:id="rId7"/>
    <p:sldId id="354" r:id="rId8"/>
    <p:sldId id="278" r:id="rId9"/>
    <p:sldId id="375" r:id="rId10"/>
    <p:sldId id="357" r:id="rId11"/>
    <p:sldId id="308" r:id="rId12"/>
    <p:sldId id="358" r:id="rId13"/>
    <p:sldId id="362" r:id="rId14"/>
    <p:sldId id="378" r:id="rId15"/>
    <p:sldId id="377" r:id="rId16"/>
    <p:sldId id="365" r:id="rId17"/>
    <p:sldId id="363" r:id="rId18"/>
    <p:sldId id="364" r:id="rId19"/>
    <p:sldId id="379" r:id="rId20"/>
    <p:sldId id="3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19DBD-C59E-44B0-9C3E-BE4F6844ADB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B4A9-E392-448E-9937-D4558FF32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5"/>
            <a:ext cx="1284651" cy="138086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2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62BECB-449F-45A6-8F97-3F24421DCB55}"/>
              </a:ext>
            </a:extLst>
          </p:cNvPr>
          <p:cNvSpPr/>
          <p:nvPr userDrawn="1"/>
        </p:nvSpPr>
        <p:spPr>
          <a:xfrm>
            <a:off x="11028850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58220" y="1648606"/>
            <a:ext cx="687560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127: oang - oac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1">
            <a:extLst>
              <a:ext uri="{FF2B5EF4-FFF2-40B4-BE49-F238E27FC236}">
                <a16:creationId xmlns:a16="http://schemas.microsoft.com/office/drawing/2014/main" id="{6DE71569-F191-426A-983E-E877A73DF451}"/>
              </a:ext>
            </a:extLst>
          </p:cNvPr>
          <p:cNvSpPr/>
          <p:nvPr/>
        </p:nvSpPr>
        <p:spPr>
          <a:xfrm flipV="1">
            <a:off x="1323701" y="681036"/>
            <a:ext cx="100300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2D13-979A-4295-BC38-23876DEED3D7}"/>
              </a:ext>
            </a:extLst>
          </p:cNvPr>
          <p:cNvSpPr txBox="1"/>
          <p:nvPr/>
        </p:nvSpPr>
        <p:spPr>
          <a:xfrm>
            <a:off x="1894115" y="824322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vần: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13D4EC6-A2A5-4820-BAD6-90AAA9125A4A}"/>
              </a:ext>
            </a:extLst>
          </p:cNvPr>
          <p:cNvSpPr/>
          <p:nvPr/>
        </p:nvSpPr>
        <p:spPr>
          <a:xfrm>
            <a:off x="1894115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627A4CF1-C1B8-45F3-AB38-F2FA50B50F2C}"/>
              </a:ext>
            </a:extLst>
          </p:cNvPr>
          <p:cNvSpPr/>
          <p:nvPr/>
        </p:nvSpPr>
        <p:spPr>
          <a:xfrm>
            <a:off x="6338750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</a:t>
            </a:r>
            <a:r>
              <a:rPr lang="en-US" altLang="zh-CN" sz="8000" b="1" noProof="0" dirty="0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c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6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155243" y="3022768"/>
            <a:ext cx="4483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TẬP ĐỌC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70780-4404-43BF-95D4-82E185556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" b="-599"/>
          <a:stretch/>
        </p:blipFill>
        <p:spPr>
          <a:xfrm>
            <a:off x="1928585" y="336149"/>
            <a:ext cx="8334829" cy="65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8806" y="150827"/>
            <a:ext cx="5390470" cy="634423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3A2B11-92D5-4F8F-8FB1-230B5439DB08}"/>
              </a:ext>
            </a:extLst>
          </p:cNvPr>
          <p:cNvSpPr/>
          <p:nvPr/>
        </p:nvSpPr>
        <p:spPr>
          <a:xfrm>
            <a:off x="4779170" y="790895"/>
            <a:ext cx="2993306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quạ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khoang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2CCD25-444D-4668-A4F7-06202F00F693}"/>
              </a:ext>
            </a:extLst>
          </p:cNvPr>
          <p:cNvSpPr/>
          <p:nvPr/>
        </p:nvSpPr>
        <p:spPr>
          <a:xfrm>
            <a:off x="4779168" y="1810235"/>
            <a:ext cx="2633664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Khoác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9F1865-B60A-4BF2-ABC0-F6E71368AEFD}"/>
              </a:ext>
            </a:extLst>
          </p:cNvPr>
          <p:cNvSpPr/>
          <p:nvPr/>
        </p:nvSpPr>
        <p:spPr>
          <a:xfrm>
            <a:off x="4759456" y="2741181"/>
            <a:ext cx="2993307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tẽn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D3190C-0850-4B45-9352-C17FC93103C8}"/>
              </a:ext>
            </a:extLst>
          </p:cNvPr>
          <p:cNvSpPr/>
          <p:nvPr/>
        </p:nvSpPr>
        <p:spPr>
          <a:xfrm>
            <a:off x="5255246" y="3738436"/>
            <a:ext cx="336021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68E859-9811-4D78-A01A-A4CCADD58DB4}"/>
              </a:ext>
            </a:extLst>
          </p:cNvPr>
          <p:cNvSpPr/>
          <p:nvPr/>
        </p:nvSpPr>
        <p:spPr>
          <a:xfrm>
            <a:off x="5382486" y="4885953"/>
            <a:ext cx="515668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cắt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517B8-4183-43A4-BD76-EBF8D6ABD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-1512" r="2195" b="1"/>
          <a:stretch/>
        </p:blipFill>
        <p:spPr>
          <a:xfrm>
            <a:off x="318155" y="453309"/>
            <a:ext cx="11653659" cy="594749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 flipV="1">
            <a:off x="7429453" y="1149927"/>
            <a:ext cx="1769965" cy="3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 flipV="1">
            <a:off x="10311198" y="1870364"/>
            <a:ext cx="1451311" cy="21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 flipV="1">
            <a:off x="2261707" y="2493818"/>
            <a:ext cx="1160366" cy="7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 flipV="1">
            <a:off x="318155" y="5611091"/>
            <a:ext cx="1160366" cy="7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517B8-4183-43A4-BD76-EBF8D6ABD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-1512" r="2195" b="1"/>
          <a:stretch/>
        </p:blipFill>
        <p:spPr>
          <a:xfrm>
            <a:off x="318155" y="453309"/>
            <a:ext cx="11653659" cy="5947491"/>
          </a:xfrm>
          <a:prstGeom prst="rect">
            <a:avLst/>
          </a:prstGeom>
        </p:spPr>
      </p:pic>
      <p:sp>
        <p:nvSpPr>
          <p:cNvPr id="33" name="Star: 5 Points 16">
            <a:extLst>
              <a:ext uri="{FF2B5EF4-FFF2-40B4-BE49-F238E27FC236}">
                <a16:creationId xmlns:a16="http://schemas.microsoft.com/office/drawing/2014/main" id="{60AA6041-9EDB-41A9-A9D2-3B40EB10291F}"/>
              </a:ext>
            </a:extLst>
          </p:cNvPr>
          <p:cNvSpPr/>
          <p:nvPr/>
        </p:nvSpPr>
        <p:spPr>
          <a:xfrm>
            <a:off x="24009" y="1197931"/>
            <a:ext cx="549056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4" name="Star: 5 Points 17">
            <a:extLst>
              <a:ext uri="{FF2B5EF4-FFF2-40B4-BE49-F238E27FC236}">
                <a16:creationId xmlns:a16="http://schemas.microsoft.com/office/drawing/2014/main" id="{A731865D-D7BC-40FE-9EA8-4F082CDF23E0}"/>
              </a:ext>
            </a:extLst>
          </p:cNvPr>
          <p:cNvSpPr/>
          <p:nvPr/>
        </p:nvSpPr>
        <p:spPr>
          <a:xfrm>
            <a:off x="6038067" y="1035496"/>
            <a:ext cx="720247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5" name="Star: 5 Points 18">
            <a:extLst>
              <a:ext uri="{FF2B5EF4-FFF2-40B4-BE49-F238E27FC236}">
                <a16:creationId xmlns:a16="http://schemas.microsoft.com/office/drawing/2014/main" id="{AEC0360D-0BE8-4A2D-B2A0-50804182A091}"/>
              </a:ext>
            </a:extLst>
          </p:cNvPr>
          <p:cNvSpPr/>
          <p:nvPr/>
        </p:nvSpPr>
        <p:spPr>
          <a:xfrm>
            <a:off x="8930487" y="1010436"/>
            <a:ext cx="617950" cy="6137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3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8238434" y="4193223"/>
            <a:ext cx="969818" cy="611675"/>
          </a:xfrm>
          <a:prstGeom prst="star5">
            <a:avLst>
              <a:gd name="adj" fmla="val 31390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11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6" name="Star: 5 Points 19">
            <a:extLst>
              <a:ext uri="{FF2B5EF4-FFF2-40B4-BE49-F238E27FC236}">
                <a16:creationId xmlns:a16="http://schemas.microsoft.com/office/drawing/2014/main" id="{BB21263A-87BB-4136-8FDD-64558E061872}"/>
              </a:ext>
            </a:extLst>
          </p:cNvPr>
          <p:cNvSpPr/>
          <p:nvPr/>
        </p:nvSpPr>
        <p:spPr>
          <a:xfrm>
            <a:off x="4006371" y="1624215"/>
            <a:ext cx="617950" cy="6534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7" name="Star: 5 Points 20">
            <a:extLst>
              <a:ext uri="{FF2B5EF4-FFF2-40B4-BE49-F238E27FC236}">
                <a16:creationId xmlns:a16="http://schemas.microsoft.com/office/drawing/2014/main" id="{415CCACE-4E99-4B68-85BA-4228DBCEF682}"/>
              </a:ext>
            </a:extLst>
          </p:cNvPr>
          <p:cNvSpPr/>
          <p:nvPr/>
        </p:nvSpPr>
        <p:spPr>
          <a:xfrm>
            <a:off x="69416" y="2277644"/>
            <a:ext cx="617950" cy="61377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8" name="Star: 5 Points 21">
            <a:extLst>
              <a:ext uri="{FF2B5EF4-FFF2-40B4-BE49-F238E27FC236}">
                <a16:creationId xmlns:a16="http://schemas.microsoft.com/office/drawing/2014/main" id="{DDCBF0CA-41CB-45A6-89DC-E1DA5E91156D}"/>
              </a:ext>
            </a:extLst>
          </p:cNvPr>
          <p:cNvSpPr/>
          <p:nvPr/>
        </p:nvSpPr>
        <p:spPr>
          <a:xfrm>
            <a:off x="9685100" y="2130893"/>
            <a:ext cx="617950" cy="6137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9" name="Star: 5 Points 22">
            <a:extLst>
              <a:ext uri="{FF2B5EF4-FFF2-40B4-BE49-F238E27FC236}">
                <a16:creationId xmlns:a16="http://schemas.microsoft.com/office/drawing/2014/main" id="{8FAC03A1-5BD3-410C-A555-17B45AF7544F}"/>
              </a:ext>
            </a:extLst>
          </p:cNvPr>
          <p:cNvSpPr/>
          <p:nvPr/>
        </p:nvSpPr>
        <p:spPr>
          <a:xfrm>
            <a:off x="8130908" y="2891418"/>
            <a:ext cx="604383" cy="6638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0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2277767" y="3488488"/>
            <a:ext cx="763042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1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191544" y="4340271"/>
            <a:ext cx="763042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2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5630281" y="4094893"/>
            <a:ext cx="1149928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10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1935768" y="4789059"/>
            <a:ext cx="969818" cy="611675"/>
          </a:xfrm>
          <a:prstGeom prst="star5">
            <a:avLst>
              <a:gd name="adj" fmla="val 31390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12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FB28380-6453-45D3-ABB8-D4398877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" b="535"/>
          <a:stretch/>
        </p:blipFill>
        <p:spPr>
          <a:xfrm>
            <a:off x="1900464" y="401685"/>
            <a:ext cx="8391072" cy="64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0E6C891-6A0D-4FCE-940B-EA8F93537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34" y="1909251"/>
            <a:ext cx="9026433" cy="3693976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6E27D352-8AD7-4274-B29C-6B77B747F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359" y="5133168"/>
            <a:ext cx="7606580" cy="940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60BD6-3AB5-4B2B-8B26-F36F4AE94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77" y="152758"/>
            <a:ext cx="8876545" cy="18777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FE49E7-D8AB-4A77-AB77-000AA4171055}"/>
              </a:ext>
            </a:extLst>
          </p:cNvPr>
          <p:cNvSpPr/>
          <p:nvPr/>
        </p:nvSpPr>
        <p:spPr>
          <a:xfrm>
            <a:off x="3048000" y="2767280"/>
            <a:ext cx="7356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8000" b="1">
                <a:solidFill>
                  <a:prstClr val="white"/>
                </a:solidFill>
                <a:latin typeface="UTM Avo" panose="02040603050506020204" pitchFamily="18" charset="0"/>
              </a:rPr>
              <a:t>TÌM HIỂU BÀI </a:t>
            </a:r>
            <a:endParaRPr lang="en-US" sz="8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7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27762D-D01A-4863-94E9-817F0D4BA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9647" r="21071"/>
          <a:stretch/>
        </p:blipFill>
        <p:spPr>
          <a:xfrm>
            <a:off x="552933" y="1516742"/>
            <a:ext cx="11086134" cy="44341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6515A0-29D2-4921-B26D-02FADBF4874C}"/>
              </a:ext>
            </a:extLst>
          </p:cNvPr>
          <p:cNvSpPr/>
          <p:nvPr/>
        </p:nvSpPr>
        <p:spPr>
          <a:xfrm>
            <a:off x="3545115" y="3650342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FEBA42-F9A6-4015-B8F4-EAEEA7999AB3}"/>
              </a:ext>
            </a:extLst>
          </p:cNvPr>
          <p:cNvSpPr/>
          <p:nvPr/>
        </p:nvSpPr>
        <p:spPr>
          <a:xfrm>
            <a:off x="3545115" y="4588329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22918" y="1734063"/>
            <a:ext cx="345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5400" b="1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VIẾT </a:t>
            </a:r>
            <a:endParaRPr lang="en-US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838" y="2828835"/>
            <a:ext cx="622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C876DD-8E49-41C1-98CC-E352266F337D}"/>
              </a:ext>
            </a:extLst>
          </p:cNvPr>
          <p:cNvGrpSpPr/>
          <p:nvPr/>
        </p:nvGrpSpPr>
        <p:grpSpPr>
          <a:xfrm>
            <a:off x="4036340" y="274770"/>
            <a:ext cx="3853626" cy="1566042"/>
            <a:chOff x="4036340" y="35415"/>
            <a:chExt cx="3853626" cy="155456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F469984-957C-40E9-ABC9-745CA2081842}"/>
                </a:ext>
              </a:extLst>
            </p:cNvPr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viết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7" name="Picture 6" descr="Phim Hoạt Hình Học Sinh Học Sinh Cậu Bé, Phim Hoạt Hình, Nhà, Suốt ...">
              <a:extLst>
                <a:ext uri="{FF2B5EF4-FFF2-40B4-BE49-F238E27FC236}">
                  <a16:creationId xmlns:a16="http://schemas.microsoft.com/office/drawing/2014/main" id="{EF78856D-0BBE-4FC1-9E60-5488AA947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49F8EF-7FAC-4BF2-A5E8-B1F043A29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4046" r="4824" b="30496"/>
          <a:stretch/>
        </p:blipFill>
        <p:spPr>
          <a:xfrm>
            <a:off x="961571" y="2688125"/>
            <a:ext cx="10791372" cy="18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23" y="1563138"/>
            <a:ext cx="9450405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2833097" y="2425870"/>
            <a:ext cx="8868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Bài 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127</a:t>
            </a: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oang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oac</a:t>
            </a:r>
            <a:endParaRPr lang="en-US" sz="6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AEED7-C694-44DB-872E-D124DFDE6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1" t="12128" r="32292" b="19865"/>
          <a:stretch/>
        </p:blipFill>
        <p:spPr>
          <a:xfrm>
            <a:off x="326572" y="1110343"/>
            <a:ext cx="4602833" cy="3189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4278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khoang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tàu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1371936" y="4824327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115225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oang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837356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978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á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o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khoác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2200272" y="4824327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856982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542081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46EC2-F5B4-4770-A8E9-CD4022A41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r="30350" b="19990"/>
          <a:stretch/>
        </p:blipFill>
        <p:spPr>
          <a:xfrm>
            <a:off x="766403" y="509316"/>
            <a:ext cx="4740498" cy="40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3">
            <a:extLst>
              <a:ext uri="{FF2B5EF4-FFF2-40B4-BE49-F238E27FC236}">
                <a16:creationId xmlns:a16="http://schemas.microsoft.com/office/drawing/2014/main" id="{ECF12D66-D11F-4887-931A-EC7D381CEB18}"/>
              </a:ext>
            </a:extLst>
          </p:cNvPr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vi-VN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So sánh</a:t>
            </a:r>
            <a:endParaRPr lang="en-US" sz="6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D479D-447F-4358-AFF6-678D8F8C5B11}"/>
              </a:ext>
            </a:extLst>
          </p:cNvPr>
          <p:cNvSpPr/>
          <p:nvPr/>
        </p:nvSpPr>
        <p:spPr>
          <a:xfrm>
            <a:off x="1608082" y="2200270"/>
            <a:ext cx="4224681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>
                <a:solidFill>
                  <a:srgbClr val="002060"/>
                </a:solidFill>
              </a:rPr>
              <a:t>ng</a:t>
            </a:r>
            <a:endParaRPr lang="en-US" sz="7200" b="1" kern="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00B744-37F8-4B36-B334-2DA425917A24}"/>
              </a:ext>
            </a:extLst>
          </p:cNvPr>
          <p:cNvSpPr/>
          <p:nvPr/>
        </p:nvSpPr>
        <p:spPr>
          <a:xfrm>
            <a:off x="6211614" y="2126698"/>
            <a:ext cx="4038600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/>
              <a:t>c</a:t>
            </a:r>
            <a:endParaRPr lang="en-US" sz="7200" b="1" kern="0" dirty="0"/>
          </a:p>
        </p:txBody>
      </p:sp>
    </p:spTree>
    <p:extLst>
      <p:ext uri="{BB962C8B-B14F-4D97-AF65-F5344CB8AC3E}">
        <p14:creationId xmlns:p14="http://schemas.microsoft.com/office/powerpoint/2010/main" val="34210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9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6887195" y="2215040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171228" y="2215040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001888" y="4177386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275423" y="4177386"/>
            <a:ext cx="243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oác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A85D5-7A4B-4EED-B820-32F727B27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" b="-33"/>
          <a:stretch/>
        </p:blipFill>
        <p:spPr>
          <a:xfrm>
            <a:off x="475673" y="333829"/>
            <a:ext cx="11451771" cy="6400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13635F-F011-42C6-8B88-F2DD8DAABB28}"/>
              </a:ext>
            </a:extLst>
          </p:cNvPr>
          <p:cNvCxnSpPr/>
          <p:nvPr/>
        </p:nvCxnSpPr>
        <p:spPr>
          <a:xfrm>
            <a:off x="9987477" y="3494316"/>
            <a:ext cx="16071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26393-9DF4-4541-86CA-9B86E5BDD7D2}"/>
              </a:ext>
            </a:extLst>
          </p:cNvPr>
          <p:cNvCxnSpPr/>
          <p:nvPr/>
        </p:nvCxnSpPr>
        <p:spPr>
          <a:xfrm>
            <a:off x="2076863" y="6705600"/>
            <a:ext cx="15517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27FC94-5AEE-4299-843A-A01A693A5306}"/>
              </a:ext>
            </a:extLst>
          </p:cNvPr>
          <p:cNvCxnSpPr/>
          <p:nvPr/>
        </p:nvCxnSpPr>
        <p:spPr>
          <a:xfrm>
            <a:off x="1089561" y="34290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498BBD-A00C-4018-A638-BA488C324938}"/>
              </a:ext>
            </a:extLst>
          </p:cNvPr>
          <p:cNvCxnSpPr/>
          <p:nvPr/>
        </p:nvCxnSpPr>
        <p:spPr>
          <a:xfrm>
            <a:off x="1089561" y="3494316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4341FF-ECFD-4795-A929-B812DAC99FAA}"/>
              </a:ext>
            </a:extLst>
          </p:cNvPr>
          <p:cNvCxnSpPr/>
          <p:nvPr/>
        </p:nvCxnSpPr>
        <p:spPr>
          <a:xfrm>
            <a:off x="5058556" y="3482091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38A017-E2F9-46D0-9950-D8BAE80870F2}"/>
              </a:ext>
            </a:extLst>
          </p:cNvPr>
          <p:cNvCxnSpPr/>
          <p:nvPr/>
        </p:nvCxnSpPr>
        <p:spPr>
          <a:xfrm>
            <a:off x="5044041" y="3563257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912C9-CBA7-4C04-8306-29181A08936B}"/>
              </a:ext>
            </a:extLst>
          </p:cNvPr>
          <p:cNvCxnSpPr>
            <a:cxnSpLocks/>
          </p:cNvCxnSpPr>
          <p:nvPr/>
        </p:nvCxnSpPr>
        <p:spPr>
          <a:xfrm>
            <a:off x="10182099" y="6662058"/>
            <a:ext cx="1182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1ED13-4EDB-4565-A284-9CD9A167E921}"/>
              </a:ext>
            </a:extLst>
          </p:cNvPr>
          <p:cNvCxnSpPr>
            <a:cxnSpLocks/>
          </p:cNvCxnSpPr>
          <p:nvPr/>
        </p:nvCxnSpPr>
        <p:spPr>
          <a:xfrm>
            <a:off x="10182100" y="6732152"/>
            <a:ext cx="11825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D52A14-B51D-4871-B341-44E813C52BD0}"/>
              </a:ext>
            </a:extLst>
          </p:cNvPr>
          <p:cNvCxnSpPr/>
          <p:nvPr/>
        </p:nvCxnSpPr>
        <p:spPr>
          <a:xfrm>
            <a:off x="4585855" y="67056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EB21D6-7DCA-4228-B492-DA50386C2991}"/>
              </a:ext>
            </a:extLst>
          </p:cNvPr>
          <p:cNvCxnSpPr/>
          <p:nvPr/>
        </p:nvCxnSpPr>
        <p:spPr>
          <a:xfrm>
            <a:off x="4585855" y="6756402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89</Words>
  <Application>Microsoft Office PowerPoint</Application>
  <PresentationFormat>Widescreen</PresentationFormat>
  <Paragraphs>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Lato Regular</vt:lpstr>
      <vt:lpstr>Calibri</vt:lpstr>
      <vt:lpstr>等线</vt:lpstr>
      <vt:lpstr>UTM Avo</vt:lpstr>
      <vt:lpstr>zihun35hao-jindianyahei</vt:lpstr>
      <vt:lpstr>字魂7号-温暖童稚体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DELLL</cp:lastModifiedBy>
  <cp:revision>107</cp:revision>
  <dcterms:created xsi:type="dcterms:W3CDTF">2021-11-01T08:16:43Z</dcterms:created>
  <dcterms:modified xsi:type="dcterms:W3CDTF">2025-03-07T05:11:50Z</dcterms:modified>
</cp:coreProperties>
</file>