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28"/>
  </p:notesMasterIdLst>
  <p:sldIdLst>
    <p:sldId id="256" r:id="rId5"/>
    <p:sldId id="257" r:id="rId6"/>
    <p:sldId id="324" r:id="rId7"/>
    <p:sldId id="275" r:id="rId8"/>
    <p:sldId id="325" r:id="rId9"/>
    <p:sldId id="276" r:id="rId10"/>
    <p:sldId id="277" r:id="rId11"/>
    <p:sldId id="278" r:id="rId12"/>
    <p:sldId id="261" r:id="rId13"/>
    <p:sldId id="262" r:id="rId14"/>
    <p:sldId id="326" r:id="rId15"/>
    <p:sldId id="327" r:id="rId16"/>
    <p:sldId id="328" r:id="rId17"/>
    <p:sldId id="329" r:id="rId18"/>
    <p:sldId id="322" r:id="rId19"/>
    <p:sldId id="330" r:id="rId20"/>
    <p:sldId id="331" r:id="rId21"/>
    <p:sldId id="263" r:id="rId22"/>
    <p:sldId id="323" r:id="rId23"/>
    <p:sldId id="264" r:id="rId24"/>
    <p:sldId id="265" r:id="rId25"/>
    <p:sldId id="266" r:id="rId26"/>
    <p:sldId id="296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mbria Math" panose="02040503050406030204" pitchFamily="18" charset="0"/>
      <p:regular r:id="rId35"/>
    </p:embeddedFont>
    <p:embeddedFont>
      <p:font typeface="UTM Avo" panose="02040603050506020204" pitchFamily="18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2341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2074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80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1891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458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0637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7726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4452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CHUỘT TRÁI: 1 LẦN ĐỂ RA CÂU HỎI, LẦN 2 RA ĐÁP ÁN, LẦN 3 CÂU HỎI TIẾP THEO.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A8DC-E75C-5E4F-957A-6B81D872D3C7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40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CHUỘT TRÁI: 1 LẦN ĐỂ RA CÂU HỎI, LẦN 2 RA ĐÁP ÁN, LẦN 3 CÂU HỎI TIẾP THEO.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A8DC-E75C-5E4F-957A-6B81D872D3C7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68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CHUỘT TRÁI: 1 LẦN ĐỂ RA CÂU HỎI, LẦN 2 RA ĐÁP ÁN, LẦN 3 CÂU HỎI TIẾP THEO.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A8DC-E75C-5E4F-957A-6B81D872D3C7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726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CHUỘT TRÁI: 1 LẦN ĐỂ RA CÂU HỎI, LẦN 2 RA ĐÁP ÁN, LẦN 3 CÂU HỎI TIẾP THEO.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A8DC-E75C-5E4F-957A-6B81D872D3C7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37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CHUỘT TRÁI: 1 LẦN ĐỂ RA CÂU HỎI, LẦN 2 RA ĐÁP ÁN, LẦN 3 CÂU HỎI TIẾP THEO.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A8DC-E75C-5E4F-957A-6B81D872D3C7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174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45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54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69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31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63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49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8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06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01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7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2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6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6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2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sv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sv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sv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sv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sv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05187" y="1381761"/>
            <a:ext cx="10737785" cy="311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22</a:t>
            </a:r>
            <a:endParaRPr sz="18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63: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-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sánh hai phân số: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F47C5-AB82-CE85-55D9-E81071FA9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53" y="2299575"/>
            <a:ext cx="12292635" cy="1576598"/>
          </a:xfrm>
          <a:prstGeom prst="rect">
            <a:avLst/>
          </a:prstGeom>
        </p:spPr>
      </p:pic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B2947215-8DF3-E52F-081A-9FB018F13B8C}"/>
              </a:ext>
            </a:extLst>
          </p:cNvPr>
          <p:cNvSpPr/>
          <p:nvPr/>
        </p:nvSpPr>
        <p:spPr>
          <a:xfrm>
            <a:off x="4658326" y="2762672"/>
            <a:ext cx="513114" cy="457201"/>
          </a:xfrm>
          <a:prstGeom prst="roundRect">
            <a:avLst>
              <a:gd name="adj" fmla="val 9740"/>
            </a:avLst>
          </a:prstGeom>
          <a:ln w="38100">
            <a:solidFill>
              <a:srgbClr val="F0339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9A4952AF-B677-5DE2-9E0B-A47D7DE49532}"/>
              </a:ext>
            </a:extLst>
          </p:cNvPr>
          <p:cNvSpPr/>
          <p:nvPr/>
        </p:nvSpPr>
        <p:spPr>
          <a:xfrm>
            <a:off x="7564086" y="2762672"/>
            <a:ext cx="513114" cy="457201"/>
          </a:xfrm>
          <a:prstGeom prst="roundRect">
            <a:avLst>
              <a:gd name="adj" fmla="val 9740"/>
            </a:avLst>
          </a:prstGeom>
          <a:ln w="38100">
            <a:solidFill>
              <a:srgbClr val="F0339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0E3322-2F75-DE99-E204-030356AD82D9}"/>
              </a:ext>
            </a:extLst>
          </p:cNvPr>
          <p:cNvSpPr/>
          <p:nvPr/>
        </p:nvSpPr>
        <p:spPr>
          <a:xfrm>
            <a:off x="10485086" y="2762672"/>
            <a:ext cx="513114" cy="457201"/>
          </a:xfrm>
          <a:prstGeom prst="roundRect">
            <a:avLst>
              <a:gd name="adj" fmla="val 9740"/>
            </a:avLst>
          </a:prstGeom>
          <a:ln w="38100">
            <a:solidFill>
              <a:srgbClr val="F0339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671A8F76-1591-65CE-FB6E-FB8D695CF229}"/>
              </a:ext>
            </a:extLst>
          </p:cNvPr>
          <p:cNvSpPr/>
          <p:nvPr/>
        </p:nvSpPr>
        <p:spPr>
          <a:xfrm>
            <a:off x="1752566" y="2762672"/>
            <a:ext cx="513114" cy="457201"/>
          </a:xfrm>
          <a:prstGeom prst="roundRect">
            <a:avLst>
              <a:gd name="adj" fmla="val 9740"/>
            </a:avLst>
          </a:prstGeom>
          <a:ln w="38100">
            <a:solidFill>
              <a:srgbClr val="F0339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102090EC-1CA3-10E3-8E28-02109661F735}"/>
              </a:ext>
            </a:extLst>
          </p:cNvPr>
          <p:cNvSpPr/>
          <p:nvPr/>
        </p:nvSpPr>
        <p:spPr>
          <a:xfrm>
            <a:off x="1866901" y="2851150"/>
            <a:ext cx="298450" cy="279400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  <a:r>
              <a:rPr lang="en-VN" sz="2933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F448403E-EFCA-5F4F-5179-67A9DFE62564}"/>
              </a:ext>
            </a:extLst>
          </p:cNvPr>
          <p:cNvSpPr/>
          <p:nvPr/>
        </p:nvSpPr>
        <p:spPr>
          <a:xfrm>
            <a:off x="4749801" y="2851150"/>
            <a:ext cx="298450" cy="279400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  <a:r>
              <a:rPr lang="en-VN" sz="2933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ECB4140-4091-A8A2-1E16-FD16D74605C6}"/>
              </a:ext>
            </a:extLst>
          </p:cNvPr>
          <p:cNvSpPr/>
          <p:nvPr/>
        </p:nvSpPr>
        <p:spPr>
          <a:xfrm>
            <a:off x="7683501" y="2851150"/>
            <a:ext cx="298450" cy="279400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  <a:r>
              <a:rPr lang="en-VN" sz="2933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183C480D-391D-E46C-2D18-2B3D475837C9}"/>
              </a:ext>
            </a:extLst>
          </p:cNvPr>
          <p:cNvSpPr/>
          <p:nvPr/>
        </p:nvSpPr>
        <p:spPr>
          <a:xfrm>
            <a:off x="10566401" y="2851150"/>
            <a:ext cx="298450" cy="279400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  <a:r>
              <a:rPr lang="en-VN" sz="2933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đồng mẫu số rồi so sánh hai phân số: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B903F-00DB-232B-D788-A2882E6CD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58" y="2183496"/>
            <a:ext cx="11598442" cy="1240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E714AC-DADF-1694-861F-D4F4357E70D7}"/>
                  </a:ext>
                </a:extLst>
              </p:cNvPr>
              <p:cNvSpPr txBox="1"/>
              <p:nvPr/>
            </p:nvSpPr>
            <p:spPr>
              <a:xfrm>
                <a:off x="798540" y="3689425"/>
                <a:ext cx="9729893" cy="965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Chọn mẫu số chung là 10,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giữ nguyên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E714AC-DADF-1694-861F-D4F4357E7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40" y="3689425"/>
                <a:ext cx="9729893" cy="965521"/>
              </a:xfrm>
              <a:prstGeom prst="rect">
                <a:avLst/>
              </a:prstGeom>
              <a:blipFill>
                <a:blip r:embed="rId5"/>
                <a:stretch>
                  <a:fillRect l="-1003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74B5062-D836-B5EC-CE15-8CDE716A405F}"/>
              </a:ext>
            </a:extLst>
          </p:cNvPr>
          <p:cNvSpPr txBox="1"/>
          <p:nvPr/>
        </p:nvSpPr>
        <p:spPr>
          <a:xfrm>
            <a:off x="4696460" y="3283116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663061-6944-F04A-C54A-E9F0E8ED9624}"/>
                  </a:ext>
                </a:extLst>
              </p:cNvPr>
              <p:cNvSpPr txBox="1"/>
              <p:nvPr/>
            </p:nvSpPr>
            <p:spPr>
              <a:xfrm>
                <a:off x="823940" y="4400048"/>
                <a:ext cx="9729893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4 &gt; 3 nên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663061-6944-F04A-C54A-E9F0E8ED9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40" y="4400048"/>
                <a:ext cx="9729893" cy="960199"/>
              </a:xfrm>
              <a:prstGeom prst="rect">
                <a:avLst/>
              </a:prstGeom>
              <a:blipFill>
                <a:blip r:embed="rId6"/>
                <a:stretch>
                  <a:fillRect l="-940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1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đồng mẫu số rồi so sánh hai phân số: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B903F-00DB-232B-D788-A2882E6CD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58" y="2183496"/>
            <a:ext cx="11598442" cy="1240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E714AC-DADF-1694-861F-D4F4357E70D7}"/>
                  </a:ext>
                </a:extLst>
              </p:cNvPr>
              <p:cNvSpPr txBox="1"/>
              <p:nvPr/>
            </p:nvSpPr>
            <p:spPr>
              <a:xfrm>
                <a:off x="798540" y="3689425"/>
                <a:ext cx="9729893" cy="965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Chọn mẫu số chung là 12,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giữ nguyên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E714AC-DADF-1694-861F-D4F4357E7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40" y="3689425"/>
                <a:ext cx="9729893" cy="965521"/>
              </a:xfrm>
              <a:prstGeom prst="rect">
                <a:avLst/>
              </a:prstGeom>
              <a:blipFill>
                <a:blip r:embed="rId5"/>
                <a:stretch>
                  <a:fillRect l="-1003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74B5062-D836-B5EC-CE15-8CDE716A405F}"/>
              </a:ext>
            </a:extLst>
          </p:cNvPr>
          <p:cNvSpPr txBox="1"/>
          <p:nvPr/>
        </p:nvSpPr>
        <p:spPr>
          <a:xfrm>
            <a:off x="4696460" y="3283116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663061-6944-F04A-C54A-E9F0E8ED9624}"/>
                  </a:ext>
                </a:extLst>
              </p:cNvPr>
              <p:cNvSpPr txBox="1"/>
              <p:nvPr/>
            </p:nvSpPr>
            <p:spPr>
              <a:xfrm>
                <a:off x="849340" y="4501648"/>
                <a:ext cx="9729893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7 &lt; 10 nên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663061-6944-F04A-C54A-E9F0E8ED9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40" y="4501648"/>
                <a:ext cx="9729893" cy="960199"/>
              </a:xfrm>
              <a:prstGeom prst="rect">
                <a:avLst/>
              </a:prstGeom>
              <a:blipFill>
                <a:blip r:embed="rId6"/>
                <a:stretch>
                  <a:fillRect l="-940" b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6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đồng mẫu số rồi so sánh hai phân số: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B903F-00DB-232B-D788-A2882E6CD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58" y="2183496"/>
            <a:ext cx="11598442" cy="1240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E714AC-DADF-1694-861F-D4F4357E70D7}"/>
                  </a:ext>
                </a:extLst>
              </p:cNvPr>
              <p:cNvSpPr txBox="1"/>
              <p:nvPr/>
            </p:nvSpPr>
            <p:spPr>
              <a:xfrm>
                <a:off x="798540" y="3689425"/>
                <a:ext cx="9729893" cy="965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Chọn mẫu số chung là 4,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giữ nguyên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E714AC-DADF-1694-861F-D4F4357E7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40" y="3689425"/>
                <a:ext cx="9729893" cy="965521"/>
              </a:xfrm>
              <a:prstGeom prst="rect">
                <a:avLst/>
              </a:prstGeom>
              <a:blipFill>
                <a:blip r:embed="rId5"/>
                <a:stretch>
                  <a:fillRect l="-1003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74B5062-D836-B5EC-CE15-8CDE716A405F}"/>
              </a:ext>
            </a:extLst>
          </p:cNvPr>
          <p:cNvSpPr txBox="1"/>
          <p:nvPr/>
        </p:nvSpPr>
        <p:spPr>
          <a:xfrm>
            <a:off x="4696460" y="3283116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663061-6944-F04A-C54A-E9F0E8ED9624}"/>
                  </a:ext>
                </a:extLst>
              </p:cNvPr>
              <p:cNvSpPr txBox="1"/>
              <p:nvPr/>
            </p:nvSpPr>
            <p:spPr>
              <a:xfrm>
                <a:off x="849340" y="4501648"/>
                <a:ext cx="9729893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3 &gt; 2 nên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663061-6944-F04A-C54A-E9F0E8ED9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40" y="4501648"/>
                <a:ext cx="9729893" cy="960199"/>
              </a:xfrm>
              <a:prstGeom prst="rect">
                <a:avLst/>
              </a:prstGeom>
              <a:blipFill>
                <a:blip r:embed="rId6"/>
                <a:stretch>
                  <a:fillRect l="-940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6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đồng mẫu số rồi so sánh hai phân số: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B903F-00DB-232B-D788-A2882E6CD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58" y="2183496"/>
            <a:ext cx="11598442" cy="1240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E714AC-DADF-1694-861F-D4F4357E70D7}"/>
                  </a:ext>
                </a:extLst>
              </p:cNvPr>
              <p:cNvSpPr txBox="1"/>
              <p:nvPr/>
            </p:nvSpPr>
            <p:spPr>
              <a:xfrm>
                <a:off x="798540" y="3689425"/>
                <a:ext cx="9729893" cy="965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Chọn mẫu số chung là 21,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giữ nguyên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E714AC-DADF-1694-861F-D4F4357E7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40" y="3689425"/>
                <a:ext cx="9729893" cy="965521"/>
              </a:xfrm>
              <a:prstGeom prst="rect">
                <a:avLst/>
              </a:prstGeom>
              <a:blipFill>
                <a:blip r:embed="rId5"/>
                <a:stretch>
                  <a:fillRect l="-1003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74B5062-D836-B5EC-CE15-8CDE716A405F}"/>
              </a:ext>
            </a:extLst>
          </p:cNvPr>
          <p:cNvSpPr txBox="1"/>
          <p:nvPr/>
        </p:nvSpPr>
        <p:spPr>
          <a:xfrm>
            <a:off x="4696460" y="3283116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663061-6944-F04A-C54A-E9F0E8ED9624}"/>
                  </a:ext>
                </a:extLst>
              </p:cNvPr>
              <p:cNvSpPr txBox="1"/>
              <p:nvPr/>
            </p:nvSpPr>
            <p:spPr>
              <a:xfrm>
                <a:off x="849340" y="4501648"/>
                <a:ext cx="9729893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56 &gt; 11 nên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663061-6944-F04A-C54A-E9F0E8ED9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40" y="4501648"/>
                <a:ext cx="9729893" cy="960199"/>
              </a:xfrm>
              <a:prstGeom prst="rect">
                <a:avLst/>
              </a:prstGeom>
              <a:blipFill>
                <a:blip r:embed="rId6"/>
                <a:stretch>
                  <a:fillRect l="-940" b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79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85780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52880" y="1793648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&gt;; &lt;; =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60E1D7-8ED9-EDB9-73C1-20566751C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009" y="2303884"/>
            <a:ext cx="10331981" cy="1651085"/>
          </a:xfrm>
          <a:prstGeom prst="rect">
            <a:avLst/>
          </a:prstGeom>
        </p:spPr>
      </p:pic>
      <p:sp>
        <p:nvSpPr>
          <p:cNvPr id="10" name="Rounded Rectangle 115">
            <a:extLst>
              <a:ext uri="{FF2B5EF4-FFF2-40B4-BE49-F238E27FC236}">
                <a16:creationId xmlns:a16="http://schemas.microsoft.com/office/drawing/2014/main" id="{DF7CED5C-91CB-C599-6788-5CC752F22629}"/>
              </a:ext>
            </a:extLst>
          </p:cNvPr>
          <p:cNvSpPr/>
          <p:nvPr/>
        </p:nvSpPr>
        <p:spPr>
          <a:xfrm>
            <a:off x="1822819" y="2888974"/>
            <a:ext cx="341512" cy="351721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  <a:r>
              <a:rPr lang="en-VN" sz="2933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ounded Rectangle 115">
            <a:extLst>
              <a:ext uri="{FF2B5EF4-FFF2-40B4-BE49-F238E27FC236}">
                <a16:creationId xmlns:a16="http://schemas.microsoft.com/office/drawing/2014/main" id="{E97F97F8-AAC4-27AF-19EB-FC564C058471}"/>
              </a:ext>
            </a:extLst>
          </p:cNvPr>
          <p:cNvSpPr/>
          <p:nvPr/>
        </p:nvSpPr>
        <p:spPr>
          <a:xfrm>
            <a:off x="4502519" y="2888974"/>
            <a:ext cx="341512" cy="351721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  <a:r>
              <a:rPr lang="en-VN" sz="2933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ounded Rectangle 115">
            <a:extLst>
              <a:ext uri="{FF2B5EF4-FFF2-40B4-BE49-F238E27FC236}">
                <a16:creationId xmlns:a16="http://schemas.microsoft.com/office/drawing/2014/main" id="{D692FF67-D654-79F1-59FD-DBEA09F50F84}"/>
              </a:ext>
            </a:extLst>
          </p:cNvPr>
          <p:cNvSpPr/>
          <p:nvPr/>
        </p:nvSpPr>
        <p:spPr>
          <a:xfrm>
            <a:off x="7182219" y="2888974"/>
            <a:ext cx="341512" cy="351721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  <a:r>
              <a:rPr lang="en-VN" sz="2933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15">
            <a:extLst>
              <a:ext uri="{FF2B5EF4-FFF2-40B4-BE49-F238E27FC236}">
                <a16:creationId xmlns:a16="http://schemas.microsoft.com/office/drawing/2014/main" id="{572A0D57-8A80-116F-EE83-D1D1F0EEE4E4}"/>
              </a:ext>
            </a:extLst>
          </p:cNvPr>
          <p:cNvSpPr/>
          <p:nvPr/>
        </p:nvSpPr>
        <p:spPr>
          <a:xfrm>
            <a:off x="9741269" y="2888974"/>
            <a:ext cx="341512" cy="351721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  <a:endParaRPr lang="en-VN" sz="2933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86167" y="1715758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63262A-3267-7425-A497-5B020CF6CC2E}"/>
              </a:ext>
            </a:extLst>
          </p:cNvPr>
          <p:cNvSpPr txBox="1"/>
          <p:nvPr/>
        </p:nvSpPr>
        <p:spPr>
          <a:xfrm>
            <a:off x="1553246" y="1607754"/>
            <a:ext cx="9729893" cy="594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5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Viết các phân số sau theo thứ tự từ lớn đến bé: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BDB14A-230C-4130-D226-DB69096EBC69}"/>
                  </a:ext>
                </a:extLst>
              </p:cNvPr>
              <p:cNvSpPr txBox="1"/>
              <p:nvPr/>
            </p:nvSpPr>
            <p:spPr>
              <a:xfrm>
                <a:off x="565127" y="2740312"/>
                <a:ext cx="11333265" cy="2816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pl-PL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l-PL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cùng mẫu số là 5 mà 2 &lt; 3 &lt; 8 nên: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</a:t>
                </a: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pl-PL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các phân số đã cho xếp theo thứ tự từ bé đến lớn là: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</a:t>
                </a: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pl-PL" sz="25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BDB14A-230C-4130-D226-DB69096EB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27" y="2740312"/>
                <a:ext cx="11333265" cy="2816220"/>
              </a:xfrm>
              <a:prstGeom prst="rect">
                <a:avLst/>
              </a:prstGeom>
              <a:blipFill>
                <a:blip r:embed="rId4"/>
                <a:stretch>
                  <a:fillRect l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B7F578-6C35-E424-4AE0-CF8196652366}"/>
                  </a:ext>
                </a:extLst>
              </p:cNvPr>
              <p:cNvSpPr txBox="1"/>
              <p:nvPr/>
            </p:nvSpPr>
            <p:spPr>
              <a:xfrm>
                <a:off x="9855584" y="1301468"/>
                <a:ext cx="2042808" cy="996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de-DE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pl-PL" sz="2500" b="1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B7F578-6C35-E424-4AE0-CF8196652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584" y="1301468"/>
                <a:ext cx="2042808" cy="996427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AE4F1EF-07F6-1018-B71B-AB4F1114C778}"/>
              </a:ext>
            </a:extLst>
          </p:cNvPr>
          <p:cNvSpPr txBox="1"/>
          <p:nvPr/>
        </p:nvSpPr>
        <p:spPr>
          <a:xfrm>
            <a:off x="1176226" y="2267827"/>
            <a:ext cx="2656840" cy="58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500" u="sng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</p:spTree>
    <p:extLst>
      <p:ext uri="{BB962C8B-B14F-4D97-AF65-F5344CB8AC3E}">
        <p14:creationId xmlns:p14="http://schemas.microsoft.com/office/powerpoint/2010/main" val="67255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BDB14A-230C-4130-D226-DB69096EBC69}"/>
                  </a:ext>
                </a:extLst>
              </p:cNvPr>
              <p:cNvSpPr txBox="1"/>
              <p:nvPr/>
            </p:nvSpPr>
            <p:spPr>
              <a:xfrm>
                <a:off x="682945" y="2871016"/>
                <a:ext cx="11333265" cy="2804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thấy: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1;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</a:t>
                </a: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5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pl-PL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các phân số đã cho xếp theo thứ tự từ bé đến lớn là: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de-DE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;1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pl-PL" sz="25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BDB14A-230C-4130-D226-DB69096EB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45" y="2871016"/>
                <a:ext cx="11333265" cy="2804037"/>
              </a:xfrm>
              <a:prstGeom prst="rect">
                <a:avLst/>
              </a:prstGeom>
              <a:blipFill>
                <a:blip r:embed="rId4"/>
                <a:stretch>
                  <a:fillRect l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D86334D-BBAC-71C6-9E46-84035AB43183}"/>
              </a:ext>
            </a:extLst>
          </p:cNvPr>
          <p:cNvSpPr txBox="1"/>
          <p:nvPr/>
        </p:nvSpPr>
        <p:spPr>
          <a:xfrm>
            <a:off x="1579879" y="1598876"/>
            <a:ext cx="9729893" cy="594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5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Viết các phân số sau theo thứ tự từ lớn đến bé: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2AB35E-5FCF-32B4-42C5-86931C77230D}"/>
                  </a:ext>
                </a:extLst>
              </p:cNvPr>
              <p:cNvSpPr txBox="1"/>
              <p:nvPr/>
            </p:nvSpPr>
            <p:spPr>
              <a:xfrm>
                <a:off x="9822106" y="1342396"/>
                <a:ext cx="2042808" cy="9905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endParaRPr lang="pl-PL" sz="2500" b="1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2AB35E-5FCF-32B4-42C5-86931C772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106" y="1342396"/>
                <a:ext cx="2042808" cy="990592"/>
              </a:xfrm>
              <a:prstGeom prst="rect">
                <a:avLst/>
              </a:prstGeom>
              <a:blipFill>
                <a:blip r:embed="rId5"/>
                <a:stretch>
                  <a:fillRect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226479A-548F-37BB-E845-C94CA31F1F1E}"/>
              </a:ext>
            </a:extLst>
          </p:cNvPr>
          <p:cNvSpPr txBox="1"/>
          <p:nvPr/>
        </p:nvSpPr>
        <p:spPr>
          <a:xfrm>
            <a:off x="1344334" y="2253973"/>
            <a:ext cx="2656840" cy="58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500" u="sng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</p:spTree>
    <p:extLst>
      <p:ext uri="{BB962C8B-B14F-4D97-AF65-F5344CB8AC3E}">
        <p14:creationId xmlns:p14="http://schemas.microsoft.com/office/powerpoint/2010/main" val="31556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luyện tập được những kiến thức gì?</a:t>
            </a:r>
            <a:endParaRPr lang="vi-VN" sz="36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166237" y="1676463"/>
            <a:ext cx="9417456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 so sánh hai phân số cùng mẫu số hoặc khác mẫu số ta làm thế nào?</a:t>
            </a:r>
            <a:endParaRPr lang="vi-VN" sz="36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3ADB77DA-ACEC-5C5D-7257-C0B25BABB2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2;p6">
            <a:hlinkClick r:id="rId4"/>
            <a:extLst>
              <a:ext uri="{FF2B5EF4-FFF2-40B4-BE49-F238E27FC236}">
                <a16:creationId xmlns:a16="http://schemas.microsoft.com/office/drawing/2014/main" id="{EFC216A9-686E-21E7-B6B9-CB8BB93A0A2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09174" y="4434114"/>
            <a:ext cx="3479566" cy="95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63: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vi-VN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77971" y="4912625"/>
            <a:ext cx="1220775" cy="1666587"/>
          </a:xfrm>
          <a:custGeom>
            <a:avLst/>
            <a:gdLst/>
            <a:ahLst/>
            <a:cxnLst/>
            <a:rect l="l" t="t" r="r" b="b"/>
            <a:pathLst>
              <a:path w="1831163" h="2499881">
                <a:moveTo>
                  <a:pt x="0" y="0"/>
                </a:moveTo>
                <a:lnTo>
                  <a:pt x="1831163" y="0"/>
                </a:lnTo>
                <a:lnTo>
                  <a:pt x="1831163" y="2499881"/>
                </a:lnTo>
                <a:lnTo>
                  <a:pt x="0" y="249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08698" y="546866"/>
            <a:ext cx="10374605" cy="5764269"/>
            <a:chOff x="0" y="0"/>
            <a:chExt cx="20749210" cy="115285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749210" cy="11528537"/>
            </a:xfrm>
            <a:custGeom>
              <a:avLst/>
              <a:gdLst/>
              <a:ahLst/>
              <a:cxnLst/>
              <a:rect l="l" t="t" r="r" b="b"/>
              <a:pathLst>
                <a:path w="20749210" h="11528537">
                  <a:moveTo>
                    <a:pt x="0" y="0"/>
                  </a:moveTo>
                  <a:lnTo>
                    <a:pt x="20749210" y="0"/>
                  </a:lnTo>
                  <a:lnTo>
                    <a:pt x="20749210" y="11528537"/>
                  </a:lnTo>
                  <a:lnTo>
                    <a:pt x="0" y="11528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381295" y="211852"/>
              <a:ext cx="19986620" cy="11104832"/>
            </a:xfrm>
            <a:custGeom>
              <a:avLst/>
              <a:gdLst/>
              <a:ahLst/>
              <a:cxnLst/>
              <a:rect l="l" t="t" r="r" b="b"/>
              <a:pathLst>
                <a:path w="19986620" h="11104832">
                  <a:moveTo>
                    <a:pt x="0" y="0"/>
                  </a:moveTo>
                  <a:lnTo>
                    <a:pt x="19986620" y="0"/>
                  </a:lnTo>
                  <a:lnTo>
                    <a:pt x="19986620" y="11104833"/>
                  </a:lnTo>
                  <a:lnTo>
                    <a:pt x="0" y="11104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-853718">
            <a:off x="8829311" y="285782"/>
            <a:ext cx="546420" cy="1487777"/>
          </a:xfrm>
          <a:custGeom>
            <a:avLst/>
            <a:gdLst/>
            <a:ahLst/>
            <a:cxnLst/>
            <a:rect l="l" t="t" r="r" b="b"/>
            <a:pathLst>
              <a:path w="819630" h="2231666">
                <a:moveTo>
                  <a:pt x="0" y="0"/>
                </a:moveTo>
                <a:lnTo>
                  <a:pt x="819630" y="0"/>
                </a:lnTo>
                <a:lnTo>
                  <a:pt x="819630" y="2231666"/>
                </a:lnTo>
                <a:lnTo>
                  <a:pt x="0" y="22316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00616" y="1615451"/>
            <a:ext cx="478289" cy="600591"/>
          </a:xfrm>
          <a:custGeom>
            <a:avLst/>
            <a:gdLst/>
            <a:ahLst/>
            <a:cxnLst/>
            <a:rect l="l" t="t" r="r" b="b"/>
            <a:pathLst>
              <a:path w="717433" h="900886">
                <a:moveTo>
                  <a:pt x="0" y="0"/>
                </a:moveTo>
                <a:lnTo>
                  <a:pt x="717433" y="0"/>
                </a:lnTo>
                <a:lnTo>
                  <a:pt x="717433" y="900886"/>
                </a:lnTo>
                <a:lnTo>
                  <a:pt x="0" y="9008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42807">
            <a:off x="11091850" y="2900740"/>
            <a:ext cx="964123" cy="801098"/>
          </a:xfrm>
          <a:custGeom>
            <a:avLst/>
            <a:gdLst/>
            <a:ahLst/>
            <a:cxnLst/>
            <a:rect l="l" t="t" r="r" b="b"/>
            <a:pathLst>
              <a:path w="1446184" h="1201647">
                <a:moveTo>
                  <a:pt x="0" y="0"/>
                </a:moveTo>
                <a:lnTo>
                  <a:pt x="1446184" y="0"/>
                </a:lnTo>
                <a:lnTo>
                  <a:pt x="1446184" y="1201648"/>
                </a:lnTo>
                <a:lnTo>
                  <a:pt x="0" y="12016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52810" y="129067"/>
            <a:ext cx="917238" cy="917238"/>
          </a:xfrm>
          <a:custGeom>
            <a:avLst/>
            <a:gdLst/>
            <a:ahLst/>
            <a:cxnLst/>
            <a:rect l="l" t="t" r="r" b="b"/>
            <a:pathLst>
              <a:path w="1629703" h="1629703">
                <a:moveTo>
                  <a:pt x="0" y="0"/>
                </a:moveTo>
                <a:lnTo>
                  <a:pt x="1629704" y="0"/>
                </a:lnTo>
                <a:lnTo>
                  <a:pt x="1629704" y="1629704"/>
                </a:lnTo>
                <a:lnTo>
                  <a:pt x="0" y="16297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V="1">
            <a:off x="0" y="5615756"/>
            <a:ext cx="2019909" cy="1242244"/>
          </a:xfrm>
          <a:custGeom>
            <a:avLst/>
            <a:gdLst/>
            <a:ahLst/>
            <a:cxnLst/>
            <a:rect l="l" t="t" r="r" b="b"/>
            <a:pathLst>
              <a:path w="3029863" h="1863366">
                <a:moveTo>
                  <a:pt x="0" y="1863366"/>
                </a:moveTo>
                <a:lnTo>
                  <a:pt x="3029863" y="1863366"/>
                </a:lnTo>
                <a:lnTo>
                  <a:pt x="3029863" y="0"/>
                </a:lnTo>
                <a:lnTo>
                  <a:pt x="0" y="0"/>
                </a:lnTo>
                <a:lnTo>
                  <a:pt x="0" y="1863366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5EF27282-19D1-CB67-6D34-41E6D5735F66}"/>
              </a:ext>
            </a:extLst>
          </p:cNvPr>
          <p:cNvSpPr/>
          <p:nvPr/>
        </p:nvSpPr>
        <p:spPr>
          <a:xfrm rot="-168722" flipH="1">
            <a:off x="373127" y="272575"/>
            <a:ext cx="1400199" cy="2655549"/>
          </a:xfrm>
          <a:custGeom>
            <a:avLst/>
            <a:gdLst/>
            <a:ahLst/>
            <a:cxnLst/>
            <a:rect l="l" t="t" r="r" b="b"/>
            <a:pathLst>
              <a:path w="2100298" h="3983324">
                <a:moveTo>
                  <a:pt x="2100298" y="0"/>
                </a:moveTo>
                <a:lnTo>
                  <a:pt x="0" y="0"/>
                </a:lnTo>
                <a:lnTo>
                  <a:pt x="0" y="3983324"/>
                </a:lnTo>
                <a:lnTo>
                  <a:pt x="2100298" y="3983324"/>
                </a:lnTo>
                <a:lnTo>
                  <a:pt x="2100298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10514A89-6560-59A1-B845-6157526EFC5E}"/>
              </a:ext>
            </a:extLst>
          </p:cNvPr>
          <p:cNvSpPr/>
          <p:nvPr/>
        </p:nvSpPr>
        <p:spPr>
          <a:xfrm>
            <a:off x="10940104" y="4114800"/>
            <a:ext cx="1251897" cy="2743200"/>
          </a:xfrm>
          <a:custGeom>
            <a:avLst/>
            <a:gdLst/>
            <a:ahLst/>
            <a:cxnLst/>
            <a:rect l="l" t="t" r="r" b="b"/>
            <a:pathLst>
              <a:path w="1877845" h="4114800">
                <a:moveTo>
                  <a:pt x="0" y="0"/>
                </a:moveTo>
                <a:lnTo>
                  <a:pt x="1877845" y="0"/>
                </a:lnTo>
                <a:lnTo>
                  <a:pt x="18778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E7420F9F-F19D-64FD-C2AE-10DCCAC7A169}"/>
              </a:ext>
            </a:extLst>
          </p:cNvPr>
          <p:cNvSpPr txBox="1"/>
          <p:nvPr/>
        </p:nvSpPr>
        <p:spPr>
          <a:xfrm>
            <a:off x="4202205" y="1046305"/>
            <a:ext cx="4018424" cy="964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buClrTx/>
            </a:pPr>
            <a:r>
              <a:rPr lang="en-US" sz="4800" b="1" kern="1200" dirty="0">
                <a:solidFill>
                  <a:srgbClr val="F69276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C4A31D-1AFB-AC76-81F7-8FE2B9161F5A}"/>
              </a:ext>
            </a:extLst>
          </p:cNvPr>
          <p:cNvSpPr txBox="1"/>
          <p:nvPr/>
        </p:nvSpPr>
        <p:spPr>
          <a:xfrm>
            <a:off x="1916394" y="2113900"/>
            <a:ext cx="8359211" cy="396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667"/>
              </a:spcAft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 CHƠI “Ai </a:t>
            </a:r>
            <a:r>
              <a:rPr lang="en-US" sz="28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endParaRPr lang="en-VN" sz="2800" kern="1200" dirty="0">
              <a:solidFill>
                <a:prstClr val="black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  <a:spcAft>
                <a:spcPts val="667"/>
              </a:spcAft>
              <a:buClrTx/>
            </a:pP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con.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thắng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800" kern="1200" dirty="0">
              <a:solidFill>
                <a:prstClr val="black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4192FF-F7D3-5E48-2D0C-B568986C386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148872" y="0"/>
            <a:ext cx="1043128" cy="116316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370111">
            <a:off x="10540676" y="197974"/>
            <a:ext cx="1401196" cy="1487757"/>
          </a:xfrm>
          <a:custGeom>
            <a:avLst/>
            <a:gdLst/>
            <a:ahLst/>
            <a:cxnLst/>
            <a:rect l="l" t="t" r="r" b="b"/>
            <a:pathLst>
              <a:path w="2101794" h="2231635">
                <a:moveTo>
                  <a:pt x="0" y="0"/>
                </a:moveTo>
                <a:lnTo>
                  <a:pt x="2101794" y="0"/>
                </a:lnTo>
                <a:lnTo>
                  <a:pt x="2101794" y="2231635"/>
                </a:lnTo>
                <a:lnTo>
                  <a:pt x="0" y="2231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41274" y="1771400"/>
            <a:ext cx="575578" cy="722758"/>
          </a:xfrm>
          <a:custGeom>
            <a:avLst/>
            <a:gdLst/>
            <a:ahLst/>
            <a:cxnLst/>
            <a:rect l="l" t="t" r="r" b="b"/>
            <a:pathLst>
              <a:path w="863367" h="1084137">
                <a:moveTo>
                  <a:pt x="0" y="0"/>
                </a:moveTo>
                <a:lnTo>
                  <a:pt x="863367" y="0"/>
                </a:lnTo>
                <a:lnTo>
                  <a:pt x="863367" y="1084138"/>
                </a:lnTo>
                <a:lnTo>
                  <a:pt x="0" y="1084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0" y="5813377"/>
            <a:ext cx="2444610" cy="1044623"/>
          </a:xfrm>
          <a:custGeom>
            <a:avLst/>
            <a:gdLst/>
            <a:ahLst/>
            <a:cxnLst/>
            <a:rect l="l" t="t" r="r" b="b"/>
            <a:pathLst>
              <a:path w="3666915" h="1566935">
                <a:moveTo>
                  <a:pt x="3666915" y="1566935"/>
                </a:moveTo>
                <a:lnTo>
                  <a:pt x="0" y="1566935"/>
                </a:lnTo>
                <a:lnTo>
                  <a:pt x="0" y="0"/>
                </a:lnTo>
                <a:lnTo>
                  <a:pt x="3666915" y="0"/>
                </a:lnTo>
                <a:lnTo>
                  <a:pt x="3666915" y="156693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99644" r="-25794"/>
            </a:stretch>
          </a:blipFill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34F1EC3-CC3C-B14C-0535-9CF03CB8E6F2}"/>
              </a:ext>
            </a:extLst>
          </p:cNvPr>
          <p:cNvSpPr/>
          <p:nvPr/>
        </p:nvSpPr>
        <p:spPr>
          <a:xfrm>
            <a:off x="1096274" y="254000"/>
            <a:ext cx="10502472" cy="6350000"/>
          </a:xfrm>
          <a:custGeom>
            <a:avLst/>
            <a:gdLst/>
            <a:ahLst/>
            <a:cxnLst/>
            <a:rect l="l" t="t" r="r" b="b"/>
            <a:pathLst>
              <a:path w="5376974" h="2990942">
                <a:moveTo>
                  <a:pt x="0" y="0"/>
                </a:moveTo>
                <a:lnTo>
                  <a:pt x="5376974" y="0"/>
                </a:lnTo>
                <a:lnTo>
                  <a:pt x="5376974" y="2990942"/>
                </a:lnTo>
                <a:lnTo>
                  <a:pt x="0" y="2990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</a:pPr>
            <a:endParaRPr lang="en-VN" sz="11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07974FB-6CD7-A5CA-AD42-E20681B3C560}"/>
              </a:ext>
            </a:extLst>
          </p:cNvPr>
          <p:cNvGrpSpPr/>
          <p:nvPr/>
        </p:nvGrpSpPr>
        <p:grpSpPr>
          <a:xfrm>
            <a:off x="2659388" y="1114991"/>
            <a:ext cx="7299444" cy="2587001"/>
            <a:chOff x="3962400" y="2247900"/>
            <a:chExt cx="10949167" cy="388050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8BE475-EA4D-57CA-B207-5F74CA7BE52D}"/>
                </a:ext>
              </a:extLst>
            </p:cNvPr>
            <p:cNvGrpSpPr/>
            <p:nvPr/>
          </p:nvGrpSpPr>
          <p:grpSpPr>
            <a:xfrm>
              <a:off x="5511550" y="3696967"/>
              <a:ext cx="2411299" cy="2431436"/>
              <a:chOff x="12020975" y="4256917"/>
              <a:chExt cx="561678" cy="243143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0F6DAD-3411-DA8D-5FFC-6A4EF880B41D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F0D19AF-773D-63B0-D323-A1C22F77C1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20406" y="5554615"/>
                <a:ext cx="36281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7F14B7-BE20-D672-959B-37CAEFA47D51}"/>
                </a:ext>
              </a:extLst>
            </p:cNvPr>
            <p:cNvSpPr txBox="1"/>
            <p:nvPr/>
          </p:nvSpPr>
          <p:spPr>
            <a:xfrm>
              <a:off x="7784633" y="4090584"/>
              <a:ext cx="1993799" cy="1246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 sz="4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3565725-4D1D-BEFE-CBC6-43493780F14C}"/>
                </a:ext>
              </a:extLst>
            </p:cNvPr>
            <p:cNvGrpSpPr/>
            <p:nvPr/>
          </p:nvGrpSpPr>
          <p:grpSpPr>
            <a:xfrm>
              <a:off x="9581563" y="3696967"/>
              <a:ext cx="2411299" cy="2431436"/>
              <a:chOff x="12020975" y="4256917"/>
              <a:chExt cx="561678" cy="243143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F34D5D-BD4E-3DBA-8F1D-982627A246B3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36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ED8E989-E7AB-E2F1-EA5D-34AEC9AA99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20406" y="5572662"/>
                <a:ext cx="36281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38F8D0-7066-EF02-6F85-C2F5BFB7EE91}"/>
                </a:ext>
              </a:extLst>
            </p:cNvPr>
            <p:cNvSpPr txBox="1"/>
            <p:nvPr/>
          </p:nvSpPr>
          <p:spPr>
            <a:xfrm>
              <a:off x="3962400" y="2247900"/>
              <a:ext cx="10949167" cy="1089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Quy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A20585E-7B38-90F8-34F4-FDDA457684A6}"/>
              </a:ext>
            </a:extLst>
          </p:cNvPr>
          <p:cNvGrpSpPr/>
          <p:nvPr/>
        </p:nvGrpSpPr>
        <p:grpSpPr>
          <a:xfrm>
            <a:off x="2788855" y="3887001"/>
            <a:ext cx="6208539" cy="1620957"/>
            <a:chOff x="2745474" y="6592712"/>
            <a:chExt cx="9312809" cy="243143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040B5C3-AE72-631C-D838-D1B9C4290D50}"/>
                </a:ext>
              </a:extLst>
            </p:cNvPr>
            <p:cNvGrpSpPr/>
            <p:nvPr/>
          </p:nvGrpSpPr>
          <p:grpSpPr>
            <a:xfrm>
              <a:off x="5642371" y="6592712"/>
              <a:ext cx="2411298" cy="2431435"/>
              <a:chOff x="12036214" y="4256917"/>
              <a:chExt cx="561678" cy="243143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9A7852-3720-B748-AB7C-0A8AC9315AD8}"/>
                  </a:ext>
                </a:extLst>
              </p:cNvPr>
              <p:cNvSpPr txBox="1"/>
              <p:nvPr/>
            </p:nvSpPr>
            <p:spPr>
              <a:xfrm>
                <a:off x="12036214" y="4256917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36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73365DD-9B13-F691-B480-BC90392697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20405" y="5554615"/>
                <a:ext cx="36281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9188E9-90BC-CF0C-D6B0-CD8D6C7954F9}"/>
                </a:ext>
              </a:extLst>
            </p:cNvPr>
            <p:cNvSpPr txBox="1"/>
            <p:nvPr/>
          </p:nvSpPr>
          <p:spPr>
            <a:xfrm>
              <a:off x="8071304" y="7032150"/>
              <a:ext cx="1649474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8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83E9DAA-4D71-F5EA-6C33-72715ECC8676}"/>
                </a:ext>
              </a:extLst>
            </p:cNvPr>
            <p:cNvGrpSpPr/>
            <p:nvPr/>
          </p:nvGrpSpPr>
          <p:grpSpPr>
            <a:xfrm>
              <a:off x="9646984" y="6592712"/>
              <a:ext cx="2411299" cy="2431435"/>
              <a:chOff x="12020975" y="4256917"/>
              <a:chExt cx="561678" cy="243143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EE6F19-8140-8215-CF7B-6DBB8A21243D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36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B1FB1B9-7FAF-9EB1-5F87-5F975FA427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36898" y="5572662"/>
                <a:ext cx="329833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48152F-4FB1-66A9-9AAE-42B9A0FF542E}"/>
                </a:ext>
              </a:extLst>
            </p:cNvPr>
            <p:cNvSpPr txBox="1"/>
            <p:nvPr/>
          </p:nvSpPr>
          <p:spPr>
            <a:xfrm>
              <a:off x="2745474" y="7032150"/>
              <a:ext cx="2896919" cy="1102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Đáp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án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9E430E-C28D-CF62-8E0F-7855B58CD2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043128" cy="11631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363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370111">
            <a:off x="10804836" y="-116986"/>
            <a:ext cx="1401196" cy="1487757"/>
          </a:xfrm>
          <a:custGeom>
            <a:avLst/>
            <a:gdLst/>
            <a:ahLst/>
            <a:cxnLst/>
            <a:rect l="l" t="t" r="r" b="b"/>
            <a:pathLst>
              <a:path w="2101794" h="2231635">
                <a:moveTo>
                  <a:pt x="0" y="0"/>
                </a:moveTo>
                <a:lnTo>
                  <a:pt x="2101794" y="0"/>
                </a:lnTo>
                <a:lnTo>
                  <a:pt x="2101794" y="2231635"/>
                </a:lnTo>
                <a:lnTo>
                  <a:pt x="0" y="2231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5434" y="1456440"/>
            <a:ext cx="575578" cy="722758"/>
          </a:xfrm>
          <a:custGeom>
            <a:avLst/>
            <a:gdLst/>
            <a:ahLst/>
            <a:cxnLst/>
            <a:rect l="l" t="t" r="r" b="b"/>
            <a:pathLst>
              <a:path w="863367" h="1084137">
                <a:moveTo>
                  <a:pt x="0" y="0"/>
                </a:moveTo>
                <a:lnTo>
                  <a:pt x="863367" y="0"/>
                </a:lnTo>
                <a:lnTo>
                  <a:pt x="863367" y="1084138"/>
                </a:lnTo>
                <a:lnTo>
                  <a:pt x="0" y="1084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264160" y="5498417"/>
            <a:ext cx="2444610" cy="1044623"/>
          </a:xfrm>
          <a:custGeom>
            <a:avLst/>
            <a:gdLst/>
            <a:ahLst/>
            <a:cxnLst/>
            <a:rect l="l" t="t" r="r" b="b"/>
            <a:pathLst>
              <a:path w="3666915" h="1566935">
                <a:moveTo>
                  <a:pt x="3666915" y="1566935"/>
                </a:moveTo>
                <a:lnTo>
                  <a:pt x="0" y="1566935"/>
                </a:lnTo>
                <a:lnTo>
                  <a:pt x="0" y="0"/>
                </a:lnTo>
                <a:lnTo>
                  <a:pt x="3666915" y="0"/>
                </a:lnTo>
                <a:lnTo>
                  <a:pt x="3666915" y="156693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99644" r="-25794"/>
            </a:stretch>
          </a:blipFill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34F1EC3-CC3C-B14C-0535-9CF03CB8E6F2}"/>
              </a:ext>
            </a:extLst>
          </p:cNvPr>
          <p:cNvSpPr/>
          <p:nvPr/>
        </p:nvSpPr>
        <p:spPr>
          <a:xfrm>
            <a:off x="909783" y="626892"/>
            <a:ext cx="10502472" cy="6350000"/>
          </a:xfrm>
          <a:custGeom>
            <a:avLst/>
            <a:gdLst/>
            <a:ahLst/>
            <a:cxnLst/>
            <a:rect l="l" t="t" r="r" b="b"/>
            <a:pathLst>
              <a:path w="5376974" h="2990942">
                <a:moveTo>
                  <a:pt x="0" y="0"/>
                </a:moveTo>
                <a:lnTo>
                  <a:pt x="5376974" y="0"/>
                </a:lnTo>
                <a:lnTo>
                  <a:pt x="5376974" y="2990942"/>
                </a:lnTo>
                <a:lnTo>
                  <a:pt x="0" y="2990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</a:pPr>
            <a:endParaRPr lang="en-VN" sz="11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B046B99-0761-E933-07B8-1794DBC3141F}"/>
              </a:ext>
            </a:extLst>
          </p:cNvPr>
          <p:cNvGrpSpPr/>
          <p:nvPr/>
        </p:nvGrpSpPr>
        <p:grpSpPr>
          <a:xfrm>
            <a:off x="3213446" y="1535481"/>
            <a:ext cx="5460261" cy="1620957"/>
            <a:chOff x="6148349" y="1776421"/>
            <a:chExt cx="8190391" cy="243143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D322FCC-8B16-5960-2BD7-58984000BAF1}"/>
                </a:ext>
              </a:extLst>
            </p:cNvPr>
            <p:cNvGrpSpPr/>
            <p:nvPr/>
          </p:nvGrpSpPr>
          <p:grpSpPr>
            <a:xfrm>
              <a:off x="11927441" y="1776421"/>
              <a:ext cx="2411299" cy="2431435"/>
              <a:chOff x="13515466" y="2336371"/>
              <a:chExt cx="561678" cy="2431435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6AA079C-324E-4DC4-CEB6-40B76D2C7A29}"/>
                  </a:ext>
                </a:extLst>
              </p:cNvPr>
              <p:cNvSpPr txBox="1"/>
              <p:nvPr/>
            </p:nvSpPr>
            <p:spPr>
              <a:xfrm>
                <a:off x="13515466" y="2336371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A7E990A-C65F-6213-B4D1-9B8A92B6E5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616713" y="3640364"/>
                <a:ext cx="354994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5F8128-771F-4515-8DEC-B9369588709C}"/>
                </a:ext>
              </a:extLst>
            </p:cNvPr>
            <p:cNvSpPr txBox="1"/>
            <p:nvPr/>
          </p:nvSpPr>
          <p:spPr>
            <a:xfrm>
              <a:off x="6148349" y="2228330"/>
              <a:ext cx="6772489" cy="1089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Rút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gọn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095B9B7-8522-0849-56CF-3A83A58164B5}"/>
              </a:ext>
            </a:extLst>
          </p:cNvPr>
          <p:cNvGrpSpPr/>
          <p:nvPr/>
        </p:nvGrpSpPr>
        <p:grpSpPr>
          <a:xfrm>
            <a:off x="2143760" y="3441480"/>
            <a:ext cx="7563151" cy="1632989"/>
            <a:chOff x="3483044" y="8638685"/>
            <a:chExt cx="11344726" cy="244948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C3874C8-9A97-A266-77C5-0646CEB1C3BB}"/>
                </a:ext>
              </a:extLst>
            </p:cNvPr>
            <p:cNvGrpSpPr/>
            <p:nvPr/>
          </p:nvGrpSpPr>
          <p:grpSpPr>
            <a:xfrm>
              <a:off x="6314530" y="8656733"/>
              <a:ext cx="1711093" cy="2431435"/>
              <a:chOff x="12020975" y="4256917"/>
              <a:chExt cx="398575" cy="2431435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FA23DEA-FFD6-805D-CFD5-CD919EDAAB0A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398575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1C728E8-1160-5F31-7C49-834748C19F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6214" y="5554615"/>
                <a:ext cx="37026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D35A092-D1D3-4ED0-70A8-5315A77A77A6}"/>
                </a:ext>
              </a:extLst>
            </p:cNvPr>
            <p:cNvSpPr txBox="1"/>
            <p:nvPr/>
          </p:nvSpPr>
          <p:spPr>
            <a:xfrm>
              <a:off x="8122625" y="9264762"/>
              <a:ext cx="950071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 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512116B-1615-6E38-3237-8D354CC847C8}"/>
                </a:ext>
              </a:extLst>
            </p:cNvPr>
            <p:cNvGrpSpPr/>
            <p:nvPr/>
          </p:nvGrpSpPr>
          <p:grpSpPr>
            <a:xfrm>
              <a:off x="9072698" y="8656733"/>
              <a:ext cx="3392638" cy="2431435"/>
              <a:chOff x="11715396" y="4256917"/>
              <a:chExt cx="790267" cy="243143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A057949-3A70-B234-45E0-B3A8253DC50D}"/>
                  </a:ext>
                </a:extLst>
              </p:cNvPr>
              <p:cNvSpPr txBox="1"/>
              <p:nvPr/>
            </p:nvSpPr>
            <p:spPr>
              <a:xfrm>
                <a:off x="11715397" y="4256917"/>
                <a:ext cx="790266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 : 4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 : 4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889C063-F2FB-7F9E-9574-FC5668C58E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15396" y="5572662"/>
                <a:ext cx="727471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F1EB7E5-2A4E-E087-71D7-4EBDF903AAD0}"/>
                </a:ext>
              </a:extLst>
            </p:cNvPr>
            <p:cNvSpPr txBox="1"/>
            <p:nvPr/>
          </p:nvSpPr>
          <p:spPr>
            <a:xfrm>
              <a:off x="3483044" y="9096171"/>
              <a:ext cx="2896918" cy="1102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Đáp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án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C1E842E-CC82-560B-90A5-A65C522F8E0E}"/>
                </a:ext>
              </a:extLst>
            </p:cNvPr>
            <p:cNvSpPr txBox="1"/>
            <p:nvPr/>
          </p:nvSpPr>
          <p:spPr>
            <a:xfrm>
              <a:off x="12179885" y="9292710"/>
              <a:ext cx="950071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 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9334CE1-2A3B-B458-7F9C-544DEA9E34FE}"/>
                </a:ext>
              </a:extLst>
            </p:cNvPr>
            <p:cNvGrpSpPr/>
            <p:nvPr/>
          </p:nvGrpSpPr>
          <p:grpSpPr>
            <a:xfrm>
              <a:off x="13116677" y="8638685"/>
              <a:ext cx="1711093" cy="2431435"/>
              <a:chOff x="12020975" y="4256917"/>
              <a:chExt cx="398575" cy="2431435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81B9011-8C6C-CB5C-C4E9-8EF67670F2FD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398575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0D2813F-1183-BE81-2469-D52F824962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6214" y="5554615"/>
                <a:ext cx="37026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CF846F-0DB5-C738-9D9E-1D8E8756F6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043128" cy="116316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370111">
            <a:off x="10540676" y="197974"/>
            <a:ext cx="1401196" cy="1487757"/>
          </a:xfrm>
          <a:custGeom>
            <a:avLst/>
            <a:gdLst/>
            <a:ahLst/>
            <a:cxnLst/>
            <a:rect l="l" t="t" r="r" b="b"/>
            <a:pathLst>
              <a:path w="2101794" h="2231635">
                <a:moveTo>
                  <a:pt x="0" y="0"/>
                </a:moveTo>
                <a:lnTo>
                  <a:pt x="2101794" y="0"/>
                </a:lnTo>
                <a:lnTo>
                  <a:pt x="2101794" y="2231635"/>
                </a:lnTo>
                <a:lnTo>
                  <a:pt x="0" y="2231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41274" y="1771400"/>
            <a:ext cx="575578" cy="722758"/>
          </a:xfrm>
          <a:custGeom>
            <a:avLst/>
            <a:gdLst/>
            <a:ahLst/>
            <a:cxnLst/>
            <a:rect l="l" t="t" r="r" b="b"/>
            <a:pathLst>
              <a:path w="863367" h="1084137">
                <a:moveTo>
                  <a:pt x="0" y="0"/>
                </a:moveTo>
                <a:lnTo>
                  <a:pt x="863367" y="0"/>
                </a:lnTo>
                <a:lnTo>
                  <a:pt x="863367" y="1084138"/>
                </a:lnTo>
                <a:lnTo>
                  <a:pt x="0" y="1084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0" y="5813377"/>
            <a:ext cx="2444610" cy="1044623"/>
          </a:xfrm>
          <a:custGeom>
            <a:avLst/>
            <a:gdLst/>
            <a:ahLst/>
            <a:cxnLst/>
            <a:rect l="l" t="t" r="r" b="b"/>
            <a:pathLst>
              <a:path w="3666915" h="1566935">
                <a:moveTo>
                  <a:pt x="3666915" y="1566935"/>
                </a:moveTo>
                <a:lnTo>
                  <a:pt x="0" y="1566935"/>
                </a:lnTo>
                <a:lnTo>
                  <a:pt x="0" y="0"/>
                </a:lnTo>
                <a:lnTo>
                  <a:pt x="3666915" y="0"/>
                </a:lnTo>
                <a:lnTo>
                  <a:pt x="3666915" y="156693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99644" r="-25794"/>
            </a:stretch>
          </a:blipFill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34F1EC3-CC3C-B14C-0535-9CF03CB8E6F2}"/>
              </a:ext>
            </a:extLst>
          </p:cNvPr>
          <p:cNvSpPr/>
          <p:nvPr/>
        </p:nvSpPr>
        <p:spPr>
          <a:xfrm>
            <a:off x="558800" y="254000"/>
            <a:ext cx="10502472" cy="6350000"/>
          </a:xfrm>
          <a:custGeom>
            <a:avLst/>
            <a:gdLst/>
            <a:ahLst/>
            <a:cxnLst/>
            <a:rect l="l" t="t" r="r" b="b"/>
            <a:pathLst>
              <a:path w="5376974" h="2990942">
                <a:moveTo>
                  <a:pt x="0" y="0"/>
                </a:moveTo>
                <a:lnTo>
                  <a:pt x="5376974" y="0"/>
                </a:lnTo>
                <a:lnTo>
                  <a:pt x="5376974" y="2990942"/>
                </a:lnTo>
                <a:lnTo>
                  <a:pt x="0" y="2990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</a:pPr>
            <a:endParaRPr lang="en-VN" sz="11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F93DE94-9963-7955-C529-47066AFFAE82}"/>
              </a:ext>
            </a:extLst>
          </p:cNvPr>
          <p:cNvGrpSpPr/>
          <p:nvPr/>
        </p:nvGrpSpPr>
        <p:grpSpPr>
          <a:xfrm>
            <a:off x="2328696" y="1227962"/>
            <a:ext cx="6678143" cy="2587001"/>
            <a:chOff x="3962400" y="2247900"/>
            <a:chExt cx="10017215" cy="3880503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CBE4AD8-D8DC-F485-66A9-59FA03157189}"/>
                </a:ext>
              </a:extLst>
            </p:cNvPr>
            <p:cNvGrpSpPr/>
            <p:nvPr/>
          </p:nvGrpSpPr>
          <p:grpSpPr>
            <a:xfrm>
              <a:off x="5511550" y="3696967"/>
              <a:ext cx="2411299" cy="2431436"/>
              <a:chOff x="12020975" y="4256917"/>
              <a:chExt cx="561678" cy="2431436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30165EF-22E8-13CE-4433-CA9832288133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45</a:t>
                </a: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9426323-E973-4D02-C445-049C2F1346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51891" y="5554615"/>
                <a:ext cx="2998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53E0D40-09CE-D4F4-C180-8E7BCEDDB8E9}"/>
                </a:ext>
              </a:extLst>
            </p:cNvPr>
            <p:cNvSpPr txBox="1"/>
            <p:nvPr/>
          </p:nvSpPr>
          <p:spPr>
            <a:xfrm>
              <a:off x="7784633" y="4090584"/>
              <a:ext cx="1993799" cy="1246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 sz="4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7073A6C2-D27E-B622-D32C-9A4ACE7F189B}"/>
                </a:ext>
              </a:extLst>
            </p:cNvPr>
            <p:cNvGrpSpPr/>
            <p:nvPr/>
          </p:nvGrpSpPr>
          <p:grpSpPr>
            <a:xfrm>
              <a:off x="9581563" y="3696967"/>
              <a:ext cx="2411299" cy="2431436"/>
              <a:chOff x="12020975" y="4256917"/>
              <a:chExt cx="561678" cy="2431436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69FD7FC-7E91-D5C4-EE4E-C7B40A2A8F33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B85CAF7-C3CA-5864-EF99-78667C083E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36898" y="5572662"/>
                <a:ext cx="32983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8B1753A-13A9-A086-DD7E-F43DE14DED0A}"/>
                </a:ext>
              </a:extLst>
            </p:cNvPr>
            <p:cNvSpPr txBox="1"/>
            <p:nvPr/>
          </p:nvSpPr>
          <p:spPr>
            <a:xfrm>
              <a:off x="3962400" y="2247900"/>
              <a:ext cx="10017215" cy="1089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So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sánh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54BF598-2BF3-3317-C632-57FAF71E2CD1}"/>
              </a:ext>
            </a:extLst>
          </p:cNvPr>
          <p:cNvGrpSpPr/>
          <p:nvPr/>
        </p:nvGrpSpPr>
        <p:grpSpPr>
          <a:xfrm>
            <a:off x="2107066" y="3931395"/>
            <a:ext cx="5907046" cy="1675610"/>
            <a:chOff x="2745474" y="6592712"/>
            <a:chExt cx="8860569" cy="251341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ACB312C-8BF7-4316-7F79-3E4606118B11}"/>
                </a:ext>
              </a:extLst>
            </p:cNvPr>
            <p:cNvGrpSpPr/>
            <p:nvPr/>
          </p:nvGrpSpPr>
          <p:grpSpPr>
            <a:xfrm>
              <a:off x="5576962" y="6592712"/>
              <a:ext cx="2411298" cy="2431435"/>
              <a:chOff x="12020978" y="4256917"/>
              <a:chExt cx="561678" cy="2431435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1D81F23-9FC1-F49A-BE36-8D0BAED886CB}"/>
                  </a:ext>
                </a:extLst>
              </p:cNvPr>
              <p:cNvSpPr txBox="1"/>
              <p:nvPr/>
            </p:nvSpPr>
            <p:spPr>
              <a:xfrm>
                <a:off x="12020978" y="4256917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45</a:t>
                </a:r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0374CA89-9838-EB9C-2F95-BE9C7ED34E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20406" y="5554615"/>
                <a:ext cx="36281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BBEFCA6-ED17-5372-63CE-BA878A49AC93}"/>
                </a:ext>
              </a:extLst>
            </p:cNvPr>
            <p:cNvSpPr txBox="1"/>
            <p:nvPr/>
          </p:nvSpPr>
          <p:spPr>
            <a:xfrm>
              <a:off x="7932076" y="7176417"/>
              <a:ext cx="1338741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  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3338DAB-ABBC-4305-1EDF-F5E263B32006}"/>
                </a:ext>
              </a:extLst>
            </p:cNvPr>
            <p:cNvGrpSpPr/>
            <p:nvPr/>
          </p:nvGrpSpPr>
          <p:grpSpPr>
            <a:xfrm>
              <a:off x="9194744" y="6674691"/>
              <a:ext cx="2411299" cy="2431435"/>
              <a:chOff x="11915632" y="4338896"/>
              <a:chExt cx="561678" cy="2431435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DC150BB-5274-8F9F-87A8-FA2B93DAD6C8}"/>
                  </a:ext>
                </a:extLst>
              </p:cNvPr>
              <p:cNvSpPr txBox="1"/>
              <p:nvPr/>
            </p:nvSpPr>
            <p:spPr>
              <a:xfrm>
                <a:off x="11915632" y="4338896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1DC99AC-7963-B9FB-7BAA-8620743E14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7101" y="5572664"/>
                <a:ext cx="272589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7A85EFD-E3A2-F753-02B1-77B9518857C3}"/>
                </a:ext>
              </a:extLst>
            </p:cNvPr>
            <p:cNvSpPr txBox="1"/>
            <p:nvPr/>
          </p:nvSpPr>
          <p:spPr>
            <a:xfrm>
              <a:off x="2745474" y="7032150"/>
              <a:ext cx="2896918" cy="1102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Đáp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án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27E9C3-F42B-45AE-E3B9-F77BE39EC7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043128" cy="11631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558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370111">
            <a:off x="10540676" y="197974"/>
            <a:ext cx="1401196" cy="1487757"/>
          </a:xfrm>
          <a:custGeom>
            <a:avLst/>
            <a:gdLst/>
            <a:ahLst/>
            <a:cxnLst/>
            <a:rect l="l" t="t" r="r" b="b"/>
            <a:pathLst>
              <a:path w="2101794" h="2231635">
                <a:moveTo>
                  <a:pt x="0" y="0"/>
                </a:moveTo>
                <a:lnTo>
                  <a:pt x="2101794" y="0"/>
                </a:lnTo>
                <a:lnTo>
                  <a:pt x="2101794" y="2231635"/>
                </a:lnTo>
                <a:lnTo>
                  <a:pt x="0" y="2231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41274" y="1771400"/>
            <a:ext cx="575578" cy="722758"/>
          </a:xfrm>
          <a:custGeom>
            <a:avLst/>
            <a:gdLst/>
            <a:ahLst/>
            <a:cxnLst/>
            <a:rect l="l" t="t" r="r" b="b"/>
            <a:pathLst>
              <a:path w="863367" h="1084137">
                <a:moveTo>
                  <a:pt x="0" y="0"/>
                </a:moveTo>
                <a:lnTo>
                  <a:pt x="863367" y="0"/>
                </a:lnTo>
                <a:lnTo>
                  <a:pt x="863367" y="1084138"/>
                </a:lnTo>
                <a:lnTo>
                  <a:pt x="0" y="1084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0" y="5813377"/>
            <a:ext cx="2444610" cy="1044623"/>
          </a:xfrm>
          <a:custGeom>
            <a:avLst/>
            <a:gdLst/>
            <a:ahLst/>
            <a:cxnLst/>
            <a:rect l="l" t="t" r="r" b="b"/>
            <a:pathLst>
              <a:path w="3666915" h="1566935">
                <a:moveTo>
                  <a:pt x="3666915" y="1566935"/>
                </a:moveTo>
                <a:lnTo>
                  <a:pt x="0" y="1566935"/>
                </a:lnTo>
                <a:lnTo>
                  <a:pt x="0" y="0"/>
                </a:lnTo>
                <a:lnTo>
                  <a:pt x="3666915" y="0"/>
                </a:lnTo>
                <a:lnTo>
                  <a:pt x="3666915" y="156693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99644" r="-25794"/>
            </a:stretch>
          </a:blipFill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34F1EC3-CC3C-B14C-0535-9CF03CB8E6F2}"/>
              </a:ext>
            </a:extLst>
          </p:cNvPr>
          <p:cNvSpPr/>
          <p:nvPr/>
        </p:nvSpPr>
        <p:spPr>
          <a:xfrm>
            <a:off x="1067853" y="254000"/>
            <a:ext cx="10502472" cy="6350000"/>
          </a:xfrm>
          <a:custGeom>
            <a:avLst/>
            <a:gdLst/>
            <a:ahLst/>
            <a:cxnLst/>
            <a:rect l="l" t="t" r="r" b="b"/>
            <a:pathLst>
              <a:path w="5376974" h="2990942">
                <a:moveTo>
                  <a:pt x="0" y="0"/>
                </a:moveTo>
                <a:lnTo>
                  <a:pt x="5376974" y="0"/>
                </a:lnTo>
                <a:lnTo>
                  <a:pt x="5376974" y="2990942"/>
                </a:lnTo>
                <a:lnTo>
                  <a:pt x="0" y="2990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</a:pPr>
            <a:endParaRPr lang="en-VN" sz="11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377035-9C76-4736-9634-F02BDE41F140}"/>
              </a:ext>
            </a:extLst>
          </p:cNvPr>
          <p:cNvGrpSpPr/>
          <p:nvPr/>
        </p:nvGrpSpPr>
        <p:grpSpPr>
          <a:xfrm>
            <a:off x="2786253" y="1241536"/>
            <a:ext cx="6678143" cy="2587001"/>
            <a:chOff x="3962400" y="2247900"/>
            <a:chExt cx="10017215" cy="388050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E3A8980-107E-972D-17BA-6353FA0A109B}"/>
                </a:ext>
              </a:extLst>
            </p:cNvPr>
            <p:cNvGrpSpPr/>
            <p:nvPr/>
          </p:nvGrpSpPr>
          <p:grpSpPr>
            <a:xfrm>
              <a:off x="5511550" y="3696967"/>
              <a:ext cx="2411299" cy="2431436"/>
              <a:chOff x="12020975" y="4256917"/>
              <a:chExt cx="561678" cy="2431436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D0FEFFD-194D-4F99-F984-7E93703B5860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C7680CA-83FF-AC0D-538B-964644AC24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34971" y="5554615"/>
                <a:ext cx="336594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270187C-EC3D-A1D2-7FC7-634ED8ECE8A2}"/>
                </a:ext>
              </a:extLst>
            </p:cNvPr>
            <p:cNvSpPr txBox="1"/>
            <p:nvPr/>
          </p:nvSpPr>
          <p:spPr>
            <a:xfrm>
              <a:off x="7784633" y="4090584"/>
              <a:ext cx="1993799" cy="1246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 sz="4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28876FB-3B39-306B-577D-7C8E9A96D814}"/>
                </a:ext>
              </a:extLst>
            </p:cNvPr>
            <p:cNvGrpSpPr/>
            <p:nvPr/>
          </p:nvGrpSpPr>
          <p:grpSpPr>
            <a:xfrm>
              <a:off x="9581563" y="3696967"/>
              <a:ext cx="2411299" cy="2431436"/>
              <a:chOff x="12020975" y="4256917"/>
              <a:chExt cx="561678" cy="2431436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0A82879-96D9-6A2D-BA23-32E665A7E59D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25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795BA53-00F7-9325-2386-0560125553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04580" y="5572662"/>
                <a:ext cx="38296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47C0584-1DCD-F771-FAF7-42712437B5E1}"/>
                </a:ext>
              </a:extLst>
            </p:cNvPr>
            <p:cNvSpPr txBox="1"/>
            <p:nvPr/>
          </p:nvSpPr>
          <p:spPr>
            <a:xfrm>
              <a:off x="3962400" y="2247900"/>
              <a:ext cx="10017215" cy="1089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So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sánh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2E595C2-D998-D781-F205-98F086509B23}"/>
              </a:ext>
            </a:extLst>
          </p:cNvPr>
          <p:cNvGrpSpPr/>
          <p:nvPr/>
        </p:nvGrpSpPr>
        <p:grpSpPr>
          <a:xfrm>
            <a:off x="2686739" y="4139336"/>
            <a:ext cx="6208539" cy="1620957"/>
            <a:chOff x="2745474" y="6592712"/>
            <a:chExt cx="9312809" cy="243143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2F203AE-2530-4794-3503-E173D6FE074E}"/>
                </a:ext>
              </a:extLst>
            </p:cNvPr>
            <p:cNvGrpSpPr/>
            <p:nvPr/>
          </p:nvGrpSpPr>
          <p:grpSpPr>
            <a:xfrm>
              <a:off x="5576962" y="6592712"/>
              <a:ext cx="2411298" cy="2431435"/>
              <a:chOff x="12020978" y="4256917"/>
              <a:chExt cx="561678" cy="2431435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FC68AAF-184B-7890-996B-186CB4238F14}"/>
                  </a:ext>
                </a:extLst>
              </p:cNvPr>
              <p:cNvSpPr txBox="1"/>
              <p:nvPr/>
            </p:nvSpPr>
            <p:spPr>
              <a:xfrm>
                <a:off x="12020978" y="4256917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DAB7360-3E0C-0E07-61D3-8EA15728C2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20406" y="5554615"/>
                <a:ext cx="36281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731FA78-905B-3171-1204-D07065F10676}"/>
                </a:ext>
              </a:extLst>
            </p:cNvPr>
            <p:cNvSpPr txBox="1"/>
            <p:nvPr/>
          </p:nvSpPr>
          <p:spPr>
            <a:xfrm>
              <a:off x="8053668" y="7173219"/>
              <a:ext cx="1649474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&lt;  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673B707-B85A-0FED-1570-1C616824EBD0}"/>
                </a:ext>
              </a:extLst>
            </p:cNvPr>
            <p:cNvGrpSpPr/>
            <p:nvPr/>
          </p:nvGrpSpPr>
          <p:grpSpPr>
            <a:xfrm>
              <a:off x="9646984" y="6592712"/>
              <a:ext cx="2411299" cy="2431435"/>
              <a:chOff x="12020975" y="4256917"/>
              <a:chExt cx="561678" cy="2431435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EA81327-B7FA-17F1-1CEB-E1526729D3DF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25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17EAF49-BB1A-EA27-021A-C7285F8953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02265" y="5572662"/>
                <a:ext cx="399098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50A5DE7-2384-E126-521B-C100E0A3931D}"/>
                </a:ext>
              </a:extLst>
            </p:cNvPr>
            <p:cNvSpPr txBox="1"/>
            <p:nvPr/>
          </p:nvSpPr>
          <p:spPr>
            <a:xfrm>
              <a:off x="2745474" y="7032150"/>
              <a:ext cx="2896919" cy="1102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Đáp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án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3F87A5A-71C2-8D13-2B53-524AED934F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043128" cy="11631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905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370111">
            <a:off x="10540676" y="197974"/>
            <a:ext cx="1401196" cy="1487757"/>
          </a:xfrm>
          <a:custGeom>
            <a:avLst/>
            <a:gdLst/>
            <a:ahLst/>
            <a:cxnLst/>
            <a:rect l="l" t="t" r="r" b="b"/>
            <a:pathLst>
              <a:path w="2101794" h="2231635">
                <a:moveTo>
                  <a:pt x="0" y="0"/>
                </a:moveTo>
                <a:lnTo>
                  <a:pt x="2101794" y="0"/>
                </a:lnTo>
                <a:lnTo>
                  <a:pt x="2101794" y="2231635"/>
                </a:lnTo>
                <a:lnTo>
                  <a:pt x="0" y="2231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41274" y="1771400"/>
            <a:ext cx="575578" cy="722758"/>
          </a:xfrm>
          <a:custGeom>
            <a:avLst/>
            <a:gdLst/>
            <a:ahLst/>
            <a:cxnLst/>
            <a:rect l="l" t="t" r="r" b="b"/>
            <a:pathLst>
              <a:path w="863367" h="1084137">
                <a:moveTo>
                  <a:pt x="0" y="0"/>
                </a:moveTo>
                <a:lnTo>
                  <a:pt x="863367" y="0"/>
                </a:lnTo>
                <a:lnTo>
                  <a:pt x="863367" y="1084138"/>
                </a:lnTo>
                <a:lnTo>
                  <a:pt x="0" y="1084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0" y="5813377"/>
            <a:ext cx="2444610" cy="1044623"/>
          </a:xfrm>
          <a:custGeom>
            <a:avLst/>
            <a:gdLst/>
            <a:ahLst/>
            <a:cxnLst/>
            <a:rect l="l" t="t" r="r" b="b"/>
            <a:pathLst>
              <a:path w="3666915" h="1566935">
                <a:moveTo>
                  <a:pt x="3666915" y="1566935"/>
                </a:moveTo>
                <a:lnTo>
                  <a:pt x="0" y="1566935"/>
                </a:lnTo>
                <a:lnTo>
                  <a:pt x="0" y="0"/>
                </a:lnTo>
                <a:lnTo>
                  <a:pt x="3666915" y="0"/>
                </a:lnTo>
                <a:lnTo>
                  <a:pt x="3666915" y="156693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99644" r="-25794"/>
            </a:stretch>
          </a:blipFill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34F1EC3-CC3C-B14C-0535-9CF03CB8E6F2}"/>
              </a:ext>
            </a:extLst>
          </p:cNvPr>
          <p:cNvSpPr/>
          <p:nvPr/>
        </p:nvSpPr>
        <p:spPr>
          <a:xfrm>
            <a:off x="844764" y="434349"/>
            <a:ext cx="10502472" cy="6350000"/>
          </a:xfrm>
          <a:custGeom>
            <a:avLst/>
            <a:gdLst/>
            <a:ahLst/>
            <a:cxnLst/>
            <a:rect l="l" t="t" r="r" b="b"/>
            <a:pathLst>
              <a:path w="5376974" h="2990942">
                <a:moveTo>
                  <a:pt x="0" y="0"/>
                </a:moveTo>
                <a:lnTo>
                  <a:pt x="5376974" y="0"/>
                </a:lnTo>
                <a:lnTo>
                  <a:pt x="5376974" y="2990942"/>
                </a:lnTo>
                <a:lnTo>
                  <a:pt x="0" y="2990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</a:pPr>
            <a:endParaRPr lang="en-VN" sz="11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D2A30FC-47E8-8367-7ABE-EC07F8A913E5}"/>
              </a:ext>
            </a:extLst>
          </p:cNvPr>
          <p:cNvGrpSpPr/>
          <p:nvPr/>
        </p:nvGrpSpPr>
        <p:grpSpPr>
          <a:xfrm>
            <a:off x="2654825" y="1350524"/>
            <a:ext cx="6678143" cy="2587001"/>
            <a:chOff x="3962400" y="2247900"/>
            <a:chExt cx="10017215" cy="3880503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2C045F8-E465-D2AA-3293-7D9C982F5409}"/>
                </a:ext>
              </a:extLst>
            </p:cNvPr>
            <p:cNvGrpSpPr/>
            <p:nvPr/>
          </p:nvGrpSpPr>
          <p:grpSpPr>
            <a:xfrm>
              <a:off x="5511550" y="3696967"/>
              <a:ext cx="2411299" cy="2431436"/>
              <a:chOff x="12020975" y="4256917"/>
              <a:chExt cx="561678" cy="2431436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E6395CF-B71A-6011-C266-98732D7C5357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70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35</a:t>
                </a:r>
              </a:p>
            </p:txBody>
          </p: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4EA6D4B0-8791-F1F7-036A-E7E11C00A5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02265" y="5554615"/>
                <a:ext cx="39909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0C3469F-B319-76DD-80DD-A28E6BAA489C}"/>
                </a:ext>
              </a:extLst>
            </p:cNvPr>
            <p:cNvSpPr txBox="1"/>
            <p:nvPr/>
          </p:nvSpPr>
          <p:spPr>
            <a:xfrm>
              <a:off x="7784633" y="4090585"/>
              <a:ext cx="1993799" cy="1246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 sz="4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A876065-66D3-EF5C-9BFD-78EAA74A9155}"/>
                </a:ext>
              </a:extLst>
            </p:cNvPr>
            <p:cNvSpPr txBox="1"/>
            <p:nvPr/>
          </p:nvSpPr>
          <p:spPr>
            <a:xfrm>
              <a:off x="9233673" y="4154179"/>
              <a:ext cx="2411300" cy="1246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EB10C3A-0A62-85C0-57D8-F934D71B716A}"/>
                </a:ext>
              </a:extLst>
            </p:cNvPr>
            <p:cNvSpPr txBox="1"/>
            <p:nvPr/>
          </p:nvSpPr>
          <p:spPr>
            <a:xfrm>
              <a:off x="3962400" y="2247900"/>
              <a:ext cx="10017215" cy="1089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So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sánh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97E76DE-D09B-61BB-8938-E382BE0DD0FD}"/>
              </a:ext>
            </a:extLst>
          </p:cNvPr>
          <p:cNvGrpSpPr/>
          <p:nvPr/>
        </p:nvGrpSpPr>
        <p:grpSpPr>
          <a:xfrm>
            <a:off x="2895601" y="4077973"/>
            <a:ext cx="5039123" cy="1620957"/>
            <a:chOff x="2745474" y="6674691"/>
            <a:chExt cx="7558685" cy="2431435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3688284-72DF-81D1-1687-D8F93C684CF2}"/>
                </a:ext>
              </a:extLst>
            </p:cNvPr>
            <p:cNvGrpSpPr/>
            <p:nvPr/>
          </p:nvGrpSpPr>
          <p:grpSpPr>
            <a:xfrm>
              <a:off x="5520779" y="6674691"/>
              <a:ext cx="2411298" cy="2431435"/>
              <a:chOff x="12007891" y="4338896"/>
              <a:chExt cx="561678" cy="2431435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2736EA1-70B9-8837-E675-02CD22590D78}"/>
                  </a:ext>
                </a:extLst>
              </p:cNvPr>
              <p:cNvSpPr txBox="1"/>
              <p:nvPr/>
            </p:nvSpPr>
            <p:spPr>
              <a:xfrm>
                <a:off x="12007891" y="4338896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70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35</a:t>
                </a:r>
              </a:p>
            </p:txBody>
          </p: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05CC0A12-EE0B-9CD0-0F0B-2B45876F4B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20406" y="5554615"/>
                <a:ext cx="36281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ED423F2-E1D1-B9F4-CB6D-1FE6A6757E43}"/>
                </a:ext>
              </a:extLst>
            </p:cNvPr>
            <p:cNvSpPr txBox="1"/>
            <p:nvPr/>
          </p:nvSpPr>
          <p:spPr>
            <a:xfrm>
              <a:off x="7932077" y="7176417"/>
              <a:ext cx="1139634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&gt;  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338AF1E-205B-E205-39B4-9D96AC8777A9}"/>
                </a:ext>
              </a:extLst>
            </p:cNvPr>
            <p:cNvSpPr txBox="1"/>
            <p:nvPr/>
          </p:nvSpPr>
          <p:spPr>
            <a:xfrm>
              <a:off x="8826210" y="7116839"/>
              <a:ext cx="1477949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9751600-4C79-8820-5E09-3F22A3933DA2}"/>
                </a:ext>
              </a:extLst>
            </p:cNvPr>
            <p:cNvSpPr txBox="1"/>
            <p:nvPr/>
          </p:nvSpPr>
          <p:spPr>
            <a:xfrm>
              <a:off x="2745474" y="7032150"/>
              <a:ext cx="2896919" cy="1102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Đáp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án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D4FD18B-AD07-B24F-B381-6AAE7947A4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043128" cy="11631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2011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F2FE963B-1240-0A8F-0A93-2CC29871093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740</Words>
  <Application>Microsoft Office PowerPoint</Application>
  <PresentationFormat>Widescreen</PresentationFormat>
  <Paragraphs>136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Cambria Math</vt:lpstr>
      <vt:lpstr>Calibri Light</vt:lpstr>
      <vt:lpstr>UTM Avo</vt:lpstr>
      <vt:lpstr>Arial</vt:lpstr>
      <vt:lpstr>Calibri</vt:lpstr>
      <vt:lpstr>1_Office Theme</vt:lpstr>
      <vt:lpstr>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2023-10-24T04:45:10Z</dcterms:created>
  <dcterms:modified xsi:type="dcterms:W3CDTF">2023-12-21T01:57:24Z</dcterms:modified>
</cp:coreProperties>
</file>