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544" r:id="rId2"/>
    <p:sldId id="472" r:id="rId3"/>
    <p:sldId id="279" r:id="rId4"/>
    <p:sldId id="481" r:id="rId5"/>
    <p:sldId id="258" r:id="rId6"/>
    <p:sldId id="259" r:id="rId7"/>
    <p:sldId id="261" r:id="rId8"/>
    <p:sldId id="354" r:id="rId9"/>
    <p:sldId id="290" r:id="rId10"/>
    <p:sldId id="473" r:id="rId11"/>
    <p:sldId id="307" r:id="rId12"/>
    <p:sldId id="292" r:id="rId13"/>
    <p:sldId id="297" r:id="rId14"/>
    <p:sldId id="475" r:id="rId15"/>
    <p:sldId id="545" r:id="rId16"/>
    <p:sldId id="476" r:id="rId17"/>
    <p:sldId id="478" r:id="rId18"/>
    <p:sldId id="479" r:id="rId19"/>
    <p:sldId id="291" r:id="rId20"/>
    <p:sldId id="546" r:id="rId21"/>
    <p:sldId id="54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2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E6DE9-D8D0-4D3B-8850-4C89614AEA7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7C822-5B09-45E5-B6D8-B774D202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06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077B8-DA9E-4D17-8AAB-6175E6394A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等线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82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79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68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22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BC59F3-8F60-405C-B0C1-CE42F9F629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charset="-122"/>
                <a:ea typeface="等线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charset="-122"/>
              <a:ea typeface="等线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82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-1"/>
            <a:ext cx="1363146" cy="146524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6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9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0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8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5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0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1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0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3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43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665" r:id="rId6"/>
    <p:sldLayoutId id="2147483667" r:id="rId7"/>
    <p:sldLayoutId id="2147483668" r:id="rId8"/>
    <p:sldLayoutId id="2147483696" r:id="rId9"/>
    <p:sldLayoutId id="2147483728" r:id="rId1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989229" y="1648606"/>
            <a:ext cx="6213560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120: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oăn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-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oăt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770021"/>
            <a:ext cx="11303000" cy="540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60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SimSun" panose="02010600030101010101" pitchFamily="2" charset="-122"/>
                <a:cs typeface="Arial" panose="020B0604020202020204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40339311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89811"/>
            <a:ext cx="11303000" cy="553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60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2174804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2EE93-2B28-4CD4-9211-6B9EBA383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4" y="441803"/>
            <a:ext cx="11942071" cy="6416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4AD59F-55CB-44E9-851B-10D4FEB11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0624"/>
            <a:ext cx="12192000" cy="6049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4AD59F-55CB-44E9-851B-10D4FEB11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46667"/>
            <a:ext cx="12192000" cy="604941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D56EC1-B0C4-4D54-ACFF-4919E585B9BB}"/>
              </a:ext>
            </a:extLst>
          </p:cNvPr>
          <p:cNvCxnSpPr>
            <a:cxnSpLocks/>
          </p:cNvCxnSpPr>
          <p:nvPr/>
        </p:nvCxnSpPr>
        <p:spPr>
          <a:xfrm>
            <a:off x="882315" y="1903412"/>
            <a:ext cx="18969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C294CC-FFAD-45CD-9786-8C0C862FFEAE}"/>
              </a:ext>
            </a:extLst>
          </p:cNvPr>
          <p:cNvCxnSpPr>
            <a:cxnSpLocks/>
          </p:cNvCxnSpPr>
          <p:nvPr/>
        </p:nvCxnSpPr>
        <p:spPr>
          <a:xfrm>
            <a:off x="11423985" y="1851024"/>
            <a:ext cx="637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4EFEE2-4AD7-4BAF-B906-B883CDA2CB2A}"/>
              </a:ext>
            </a:extLst>
          </p:cNvPr>
          <p:cNvCxnSpPr>
            <a:cxnSpLocks/>
          </p:cNvCxnSpPr>
          <p:nvPr/>
        </p:nvCxnSpPr>
        <p:spPr>
          <a:xfrm>
            <a:off x="221246" y="2531602"/>
            <a:ext cx="8141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A76114-B07A-45F2-8CCB-B478E3C9973B}"/>
              </a:ext>
            </a:extLst>
          </p:cNvPr>
          <p:cNvCxnSpPr>
            <a:cxnSpLocks/>
          </p:cNvCxnSpPr>
          <p:nvPr/>
        </p:nvCxnSpPr>
        <p:spPr>
          <a:xfrm>
            <a:off x="6271126" y="2561304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87B657-9B18-4413-9DD6-D16CD5A3108A}"/>
              </a:ext>
            </a:extLst>
          </p:cNvPr>
          <p:cNvCxnSpPr>
            <a:cxnSpLocks/>
          </p:cNvCxnSpPr>
          <p:nvPr/>
        </p:nvCxnSpPr>
        <p:spPr>
          <a:xfrm>
            <a:off x="882315" y="3216568"/>
            <a:ext cx="17846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C266C2-F348-41CE-92B4-77EF2F5644CA}"/>
              </a:ext>
            </a:extLst>
          </p:cNvPr>
          <p:cNvCxnSpPr>
            <a:cxnSpLocks/>
          </p:cNvCxnSpPr>
          <p:nvPr/>
        </p:nvCxnSpPr>
        <p:spPr>
          <a:xfrm>
            <a:off x="10212805" y="3205748"/>
            <a:ext cx="1848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9E1901-1E8B-4E4A-B888-92A4D4CD5C98}"/>
              </a:ext>
            </a:extLst>
          </p:cNvPr>
          <p:cNvCxnSpPr>
            <a:cxnSpLocks/>
          </p:cNvCxnSpPr>
          <p:nvPr/>
        </p:nvCxnSpPr>
        <p:spPr>
          <a:xfrm flipV="1">
            <a:off x="3970421" y="3854825"/>
            <a:ext cx="2125579" cy="4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811C3F-3110-4350-8764-041D2A053C3F}"/>
              </a:ext>
            </a:extLst>
          </p:cNvPr>
          <p:cNvCxnSpPr>
            <a:cxnSpLocks/>
          </p:cNvCxnSpPr>
          <p:nvPr/>
        </p:nvCxnSpPr>
        <p:spPr>
          <a:xfrm>
            <a:off x="6420852" y="3879346"/>
            <a:ext cx="1856874" cy="4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E9A64C-3209-467E-833E-3442A8DFFCFA}"/>
              </a:ext>
            </a:extLst>
          </p:cNvPr>
          <p:cNvCxnSpPr>
            <a:cxnSpLocks/>
          </p:cNvCxnSpPr>
          <p:nvPr/>
        </p:nvCxnSpPr>
        <p:spPr>
          <a:xfrm>
            <a:off x="3289300" y="4565580"/>
            <a:ext cx="15961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3C36EC-0553-4C4F-AF8A-257F0BBD38E6}"/>
              </a:ext>
            </a:extLst>
          </p:cNvPr>
          <p:cNvCxnSpPr>
            <a:cxnSpLocks/>
          </p:cNvCxnSpPr>
          <p:nvPr/>
        </p:nvCxnSpPr>
        <p:spPr>
          <a:xfrm>
            <a:off x="5161881" y="4594529"/>
            <a:ext cx="22184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753BFA-4287-4716-8621-F3BCEEB893F0}"/>
              </a:ext>
            </a:extLst>
          </p:cNvPr>
          <p:cNvCxnSpPr>
            <a:cxnSpLocks/>
          </p:cNvCxnSpPr>
          <p:nvPr/>
        </p:nvCxnSpPr>
        <p:spPr>
          <a:xfrm>
            <a:off x="5727700" y="5201774"/>
            <a:ext cx="237222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13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4AD59F-55CB-44E9-851B-10D4FEB11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46667"/>
            <a:ext cx="12192000" cy="604941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C266C2-F348-41CE-92B4-77EF2F5644CA}"/>
              </a:ext>
            </a:extLst>
          </p:cNvPr>
          <p:cNvCxnSpPr>
            <a:cxnSpLocks/>
          </p:cNvCxnSpPr>
          <p:nvPr/>
        </p:nvCxnSpPr>
        <p:spPr>
          <a:xfrm flipV="1">
            <a:off x="10212805" y="3170903"/>
            <a:ext cx="774743" cy="34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9E1901-1E8B-4E4A-B888-92A4D4CD5C98}"/>
              </a:ext>
            </a:extLst>
          </p:cNvPr>
          <p:cNvCxnSpPr>
            <a:cxnSpLocks/>
          </p:cNvCxnSpPr>
          <p:nvPr/>
        </p:nvCxnSpPr>
        <p:spPr>
          <a:xfrm flipV="1">
            <a:off x="3970421" y="3854825"/>
            <a:ext cx="1191460" cy="4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811C3F-3110-4350-8764-041D2A053C3F}"/>
              </a:ext>
            </a:extLst>
          </p:cNvPr>
          <p:cNvCxnSpPr>
            <a:cxnSpLocks/>
          </p:cNvCxnSpPr>
          <p:nvPr/>
        </p:nvCxnSpPr>
        <p:spPr>
          <a:xfrm flipV="1">
            <a:off x="6420852" y="3854825"/>
            <a:ext cx="1218813" cy="245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3C36EC-0553-4C4F-AF8A-257F0BBD38E6}"/>
              </a:ext>
            </a:extLst>
          </p:cNvPr>
          <p:cNvCxnSpPr>
            <a:cxnSpLocks/>
          </p:cNvCxnSpPr>
          <p:nvPr/>
        </p:nvCxnSpPr>
        <p:spPr>
          <a:xfrm>
            <a:off x="6420852" y="4565580"/>
            <a:ext cx="7321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59E1901-1E8B-4E4A-B888-92A4D4CD5C98}"/>
              </a:ext>
            </a:extLst>
          </p:cNvPr>
          <p:cNvCxnSpPr>
            <a:cxnSpLocks/>
          </p:cNvCxnSpPr>
          <p:nvPr/>
        </p:nvCxnSpPr>
        <p:spPr>
          <a:xfrm flipV="1">
            <a:off x="5595450" y="5251815"/>
            <a:ext cx="1191460" cy="4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9E1901-1E8B-4E4A-B888-92A4D4CD5C98}"/>
              </a:ext>
            </a:extLst>
          </p:cNvPr>
          <p:cNvCxnSpPr>
            <a:cxnSpLocks/>
          </p:cNvCxnSpPr>
          <p:nvPr/>
        </p:nvCxnSpPr>
        <p:spPr>
          <a:xfrm flipV="1">
            <a:off x="7030258" y="5231132"/>
            <a:ext cx="1191460" cy="4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4AD59F-55CB-44E9-851B-10D4FEB11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50513"/>
            <a:ext cx="12192000" cy="60494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53FDEA-518D-4CC7-B2E4-2E1B8796B3F9}"/>
              </a:ext>
            </a:extLst>
          </p:cNvPr>
          <p:cNvSpPr txBox="1"/>
          <p:nvPr/>
        </p:nvSpPr>
        <p:spPr>
          <a:xfrm>
            <a:off x="469900" y="1424202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068097-DCCB-47C3-A0C9-B2B311CC6AA5}"/>
              </a:ext>
            </a:extLst>
          </p:cNvPr>
          <p:cNvSpPr txBox="1"/>
          <p:nvPr/>
        </p:nvSpPr>
        <p:spPr>
          <a:xfrm>
            <a:off x="9030392" y="1388973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ECB6D7-9A16-42AC-935C-F901BD817BA3}"/>
              </a:ext>
            </a:extLst>
          </p:cNvPr>
          <p:cNvSpPr txBox="1"/>
          <p:nvPr/>
        </p:nvSpPr>
        <p:spPr>
          <a:xfrm>
            <a:off x="1066800" y="1941491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18C978-AC85-4938-ABDC-F723F0E28B46}"/>
              </a:ext>
            </a:extLst>
          </p:cNvPr>
          <p:cNvSpPr txBox="1"/>
          <p:nvPr/>
        </p:nvSpPr>
        <p:spPr>
          <a:xfrm>
            <a:off x="3979026" y="1941491"/>
            <a:ext cx="22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FD3DA3-BB5A-4387-ABF7-4FD33EC3D9C9}"/>
              </a:ext>
            </a:extLst>
          </p:cNvPr>
          <p:cNvSpPr txBox="1"/>
          <p:nvPr/>
        </p:nvSpPr>
        <p:spPr>
          <a:xfrm>
            <a:off x="469900" y="2687457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609CA6-73D9-4124-8471-92C315E7ECA9}"/>
              </a:ext>
            </a:extLst>
          </p:cNvPr>
          <p:cNvSpPr txBox="1"/>
          <p:nvPr/>
        </p:nvSpPr>
        <p:spPr>
          <a:xfrm>
            <a:off x="9081884" y="2687456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5F30C3-2E0A-4818-9148-24910E75E5BD}"/>
              </a:ext>
            </a:extLst>
          </p:cNvPr>
          <p:cNvSpPr txBox="1"/>
          <p:nvPr/>
        </p:nvSpPr>
        <p:spPr>
          <a:xfrm>
            <a:off x="2193175" y="3341692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283712-4799-4C6C-93E6-D069140F6697}"/>
              </a:ext>
            </a:extLst>
          </p:cNvPr>
          <p:cNvSpPr txBox="1"/>
          <p:nvPr/>
        </p:nvSpPr>
        <p:spPr>
          <a:xfrm>
            <a:off x="2143300" y="4073872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A7E012-0EB9-45C3-8F03-B49E03834807}"/>
              </a:ext>
            </a:extLst>
          </p:cNvPr>
          <p:cNvSpPr txBox="1"/>
          <p:nvPr/>
        </p:nvSpPr>
        <p:spPr>
          <a:xfrm>
            <a:off x="546100" y="4691149"/>
            <a:ext cx="45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5751DC-6FBE-4D98-9E1D-CD869F0CF25A}"/>
              </a:ext>
            </a:extLst>
          </p:cNvPr>
          <p:cNvSpPr txBox="1"/>
          <p:nvPr/>
        </p:nvSpPr>
        <p:spPr>
          <a:xfrm>
            <a:off x="9538392" y="4622976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4A4E69-29E7-4DA7-A572-5680DDC93B08}"/>
              </a:ext>
            </a:extLst>
          </p:cNvPr>
          <p:cNvSpPr txBox="1"/>
          <p:nvPr/>
        </p:nvSpPr>
        <p:spPr>
          <a:xfrm>
            <a:off x="1772000" y="5183592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08306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4AD59F-55CB-44E9-851B-10D4FEB11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0624"/>
            <a:ext cx="12192000" cy="6049416"/>
          </a:xfrm>
          <a:prstGeom prst="rect">
            <a:avLst/>
          </a:prstGeom>
        </p:spPr>
      </p:pic>
      <p:sp>
        <p:nvSpPr>
          <p:cNvPr id="3" name="6-Point Star 4">
            <a:extLst>
              <a:ext uri="{FF2B5EF4-FFF2-40B4-BE49-F238E27FC236}">
                <a16:creationId xmlns:a16="http://schemas.microsoft.com/office/drawing/2014/main" id="{A9865F2A-3870-46D6-BE1E-729118534C1A}"/>
              </a:ext>
            </a:extLst>
          </p:cNvPr>
          <p:cNvSpPr/>
          <p:nvPr/>
        </p:nvSpPr>
        <p:spPr>
          <a:xfrm>
            <a:off x="285974" y="1275718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1</a:t>
            </a:r>
          </a:p>
        </p:txBody>
      </p:sp>
      <p:sp>
        <p:nvSpPr>
          <p:cNvPr id="4" name="6-Point Star 5">
            <a:extLst>
              <a:ext uri="{FF2B5EF4-FFF2-40B4-BE49-F238E27FC236}">
                <a16:creationId xmlns:a16="http://schemas.microsoft.com/office/drawing/2014/main" id="{525F9806-965B-4473-9239-134913AF82C6}"/>
              </a:ext>
            </a:extLst>
          </p:cNvPr>
          <p:cNvSpPr/>
          <p:nvPr/>
        </p:nvSpPr>
        <p:spPr>
          <a:xfrm>
            <a:off x="294929" y="2702378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2</a:t>
            </a:r>
          </a:p>
        </p:txBody>
      </p:sp>
      <p:sp>
        <p:nvSpPr>
          <p:cNvPr id="6" name="6-Point Star 6">
            <a:extLst>
              <a:ext uri="{FF2B5EF4-FFF2-40B4-BE49-F238E27FC236}">
                <a16:creationId xmlns:a16="http://schemas.microsoft.com/office/drawing/2014/main" id="{DE43A25F-7DDC-4DAC-A5C6-B05C503495CA}"/>
              </a:ext>
            </a:extLst>
          </p:cNvPr>
          <p:cNvSpPr/>
          <p:nvPr/>
        </p:nvSpPr>
        <p:spPr>
          <a:xfrm>
            <a:off x="294929" y="4641209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404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4AD59F-55CB-44E9-851B-10D4FEB11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0624"/>
            <a:ext cx="12192000" cy="604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091" y="1168400"/>
            <a:ext cx="12652979" cy="460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0" name="TextBox 1"/>
          <p:cNvSpPr txBox="1">
            <a:spLocks noChangeArrowheads="1"/>
          </p:cNvSpPr>
          <p:nvPr/>
        </p:nvSpPr>
        <p:spPr bwMode="auto">
          <a:xfrm>
            <a:off x="8662988" y="2511874"/>
            <a:ext cx="35290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rủ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cắn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cải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xanh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7351" name="TextBox 2"/>
          <p:cNvSpPr txBox="1">
            <a:spLocks noChangeArrowheads="1"/>
          </p:cNvSpPr>
          <p:nvPr/>
        </p:nvSpPr>
        <p:spPr bwMode="auto">
          <a:xfrm>
            <a:off x="3456304" y="5000997"/>
            <a:ext cx="24618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thân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573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889555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/>
                <a:ea typeface="inpin heiti" charset="-122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770021"/>
            <a:ext cx="11303000" cy="540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60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20884462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639602" y="533067"/>
            <a:ext cx="4138612" cy="7080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Yu Gothic Light" panose="020B0300000000000000" pitchFamily="34" charset="-128"/>
                <a:cs typeface="+mn-cs"/>
              </a:rPr>
              <a:t>TẬP VIẾT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Yu Gothic Light" panose="020B0300000000000000" pitchFamily="34" charset="-128"/>
              <a:cs typeface="+mn-cs"/>
            </a:endParaRPr>
          </a:p>
        </p:txBody>
      </p:sp>
      <p:pic>
        <p:nvPicPr>
          <p:cNvPr id="583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966" y="2484921"/>
            <a:ext cx="12196966" cy="156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8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75" y="6031832"/>
            <a:ext cx="11073925" cy="759083"/>
          </a:xfrm>
          <a:prstGeom prst="rect">
            <a:avLst/>
          </a:prstGeom>
        </p:spPr>
      </p:pic>
      <p:pic>
        <p:nvPicPr>
          <p:cNvPr id="9" name="图片 37896" descr="1-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70" y="4946974"/>
            <a:ext cx="4288571" cy="208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ownload Nobi Child Nobita Cartoon Doraemon PNG Download Free HQ PNG Image  | FreePNGIm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1149">
            <a:off x="244832" y="4785813"/>
            <a:ext cx="2847655" cy="109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88449" y="654702"/>
            <a:ext cx="10378961" cy="4065597"/>
            <a:chOff x="457200" y="1239996"/>
            <a:chExt cx="2177144" cy="280488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6369" y="1341073"/>
              <a:ext cx="2018806" cy="2600927"/>
            </a:xfrm>
            <a:prstGeom prst="rect">
              <a:avLst/>
            </a:prstGeom>
            <a:grp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 flipV="1">
            <a:off x="1118076" y="663703"/>
            <a:ext cx="9854726" cy="3364943"/>
            <a:chOff x="4763053" y="2429435"/>
            <a:chExt cx="2694760" cy="833718"/>
          </a:xfrm>
        </p:grpSpPr>
        <p:sp>
          <p:nvSpPr>
            <p:cNvPr id="15" name="Freeform 14"/>
            <p:cNvSpPr/>
            <p:nvPr/>
          </p:nvSpPr>
          <p:spPr bwMode="gray">
            <a:xfrm>
              <a:off x="4770794" y="2429435"/>
              <a:ext cx="2687019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" name="Pie 15"/>
            <p:cNvSpPr/>
            <p:nvPr/>
          </p:nvSpPr>
          <p:spPr bwMode="gray">
            <a:xfrm>
              <a:off x="4763053" y="3084244"/>
              <a:ext cx="304685" cy="178909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2D2015"/>
                </a:solidFill>
                <a:latin typeface="Calibri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11985" y="2086027"/>
            <a:ext cx="9060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Bài </a:t>
            </a:r>
            <a:r>
              <a:rPr lang="en-US" sz="7200" b="1" dirty="0">
                <a:solidFill>
                  <a:schemeClr val="bg1"/>
                </a:solidFill>
                <a:latin typeface="UTM Avo" panose="02040603050506020204" pitchFamily="18" charset="0"/>
              </a:rPr>
              <a:t>120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  <a:r>
              <a:rPr lang="en-US" sz="72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oă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n - </a:t>
            </a:r>
            <a:r>
              <a:rPr lang="en-US" sz="7200" b="1" noProof="0" dirty="0" err="1">
                <a:solidFill>
                  <a:schemeClr val="bg1"/>
                </a:solidFill>
                <a:latin typeface="UTM Avo" panose="02040603050506020204" pitchFamily="18" charset="0"/>
              </a:rPr>
              <a:t>oă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898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3010569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/>
                <a:ea typeface="inpin heiti" charset="-122"/>
                <a:cs typeface="Times New Roman" panose="02020603050405020304" pitchFamily="18" charset="0"/>
                <a:sym typeface="+mn-ea"/>
              </a:rPr>
              <a:t>KHÁM PHÁ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5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7036943" y="4400449"/>
            <a:ext cx="3092455" cy="2237626"/>
            <a:chOff x="3809999" y="1447800"/>
            <a:chExt cx="2209800" cy="1515059"/>
          </a:xfrm>
        </p:grpSpPr>
        <p:sp>
          <p:nvSpPr>
            <p:cNvPr id="9" name="Rectangle 8"/>
            <p:cNvSpPr/>
            <p:nvPr/>
          </p:nvSpPr>
          <p:spPr>
            <a:xfrm>
              <a:off x="3809999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4309"/>
              <a:endParaRPr lang="en-US" sz="6600" dirty="0">
                <a:solidFill>
                  <a:srgbClr val="FF0000"/>
                </a:solidFill>
              </a:endParaRPr>
            </a:p>
            <a:p>
              <a:pPr algn="ctr" defTabSz="914309"/>
              <a:endParaRPr 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22733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09"/>
              <a:r>
                <a:rPr lang="en-US" sz="6600" b="1" dirty="0">
                  <a:solidFill>
                    <a:schemeClr val="tx1"/>
                  </a:solidFill>
                  <a:latin typeface="UTM Avo" panose="02040603050506020204"/>
                  <a:cs typeface="Times New Roman" pitchFamily="18" charset="0"/>
                </a:rPr>
                <a:t> x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09337" y="2277059"/>
              <a:ext cx="1410462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 err="1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oăn</a:t>
              </a:r>
              <a:endParaRPr lang="en-US" sz="66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104857" y="3249441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UTM Avo" panose="02040603050506020204"/>
                <a:cs typeface="Times New Roman" pitchFamily="18" charset="0"/>
              </a:rPr>
              <a:t>tóc</a:t>
            </a:r>
            <a:r>
              <a:rPr lang="en-US" sz="6600" b="1" dirty="0"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6600" b="1" dirty="0" err="1">
                <a:latin typeface="UTM Avo" panose="02040603050506020204"/>
                <a:cs typeface="Times New Roman" pitchFamily="18" charset="0"/>
              </a:rPr>
              <a:t>xoăn</a:t>
            </a:r>
            <a:endParaRPr lang="en-US" sz="6600" b="1" dirty="0"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3016" y="3262836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oăn</a:t>
            </a:r>
            <a:endParaRPr lang="en-US" sz="66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7457" y="3249441"/>
            <a:ext cx="266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20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EFF"/>
              </a:clrFrom>
              <a:clrTo>
                <a:srgbClr val="F8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260" y="667225"/>
            <a:ext cx="3005138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779583" y="3239867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xoăn</a:t>
            </a:r>
            <a:endParaRPr lang="en-US" sz="66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38649" y="4426982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xoăn</a:t>
            </a:r>
            <a:endParaRPr lang="en-US" sz="66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B6DB08-791C-40B8-BCA6-0390B14231E1}"/>
              </a:ext>
            </a:extLst>
          </p:cNvPr>
          <p:cNvGrpSpPr/>
          <p:nvPr/>
        </p:nvGrpSpPr>
        <p:grpSpPr>
          <a:xfrm>
            <a:off x="1527681" y="4406001"/>
            <a:ext cx="3048000" cy="2250831"/>
            <a:chOff x="1527681" y="4406001"/>
            <a:chExt cx="3048000" cy="2250831"/>
          </a:xfrm>
        </p:grpSpPr>
        <p:grpSp>
          <p:nvGrpSpPr>
            <p:cNvPr id="3" name="Group 7"/>
            <p:cNvGrpSpPr/>
            <p:nvPr/>
          </p:nvGrpSpPr>
          <p:grpSpPr>
            <a:xfrm>
              <a:off x="1527681" y="4406001"/>
              <a:ext cx="3048000" cy="2250831"/>
              <a:chOff x="3810000" y="1447800"/>
              <a:chExt cx="2109424" cy="1524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810000" y="1447800"/>
                <a:ext cx="2109424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en-US" sz="6600" b="1" dirty="0" err="1">
                    <a:solidFill>
                      <a:srgbClr val="FF0000"/>
                    </a:solidFill>
                    <a:latin typeface="UTM Avo" panose="02040603050506020204"/>
                    <a:cs typeface="Times New Roman" pitchFamily="18" charset="0"/>
                  </a:rPr>
                  <a:t>oăn</a:t>
                </a:r>
                <a:endParaRPr lang="en-US" sz="6600" b="1" dirty="0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810001" y="2273300"/>
                <a:ext cx="738298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en-US" sz="6600" b="1" dirty="0">
                    <a:solidFill>
                      <a:srgbClr val="FF0000"/>
                    </a:solidFill>
                    <a:latin typeface="UTM Avo" panose="02040603050506020204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495563" y="2286000"/>
                <a:ext cx="685563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en-US" sz="6600" b="1" dirty="0">
                    <a:solidFill>
                      <a:srgbClr val="00B050"/>
                    </a:solidFill>
                    <a:latin typeface="UTM Avo" panose="02040603050506020204"/>
                    <a:cs typeface="Times New Roman" pitchFamily="18" charset="0"/>
                  </a:rPr>
                  <a:t>ă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3508880" y="5643958"/>
              <a:ext cx="1066798" cy="10128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>
                  <a:solidFill>
                    <a:srgbClr val="0070C0"/>
                  </a:solidFill>
                  <a:latin typeface="UTM Avo" panose="02040603050506020204"/>
                  <a:cs typeface="Times New Roman" pitchFamily="18" charset="0"/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9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799" y="2969613"/>
            <a:ext cx="5261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UTM Avo" panose="02040603050506020204"/>
                <a:cs typeface="Times New Roman" pitchFamily="18" charset="0"/>
              </a:rPr>
              <a:t>chỗ</a:t>
            </a:r>
            <a:r>
              <a:rPr lang="en-US" sz="7200" b="1" dirty="0"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7200" b="1" dirty="0" err="1">
                <a:latin typeface="UTM Avo" panose="02040603050506020204"/>
                <a:cs typeface="Times New Roman" pitchFamily="18" charset="0"/>
              </a:rPr>
              <a:t>ngoặt</a:t>
            </a:r>
            <a:r>
              <a:rPr lang="en-US" sz="7200" b="1" dirty="0">
                <a:latin typeface="UTM Avo" panose="02040603050506020204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7082569" y="4459703"/>
            <a:ext cx="3421632" cy="2266874"/>
            <a:chOff x="4176369" y="1436937"/>
            <a:chExt cx="2368006" cy="1534863"/>
          </a:xfrm>
        </p:grpSpPr>
        <p:sp>
          <p:nvSpPr>
            <p:cNvPr id="6" name="Rectangle 5"/>
            <p:cNvSpPr/>
            <p:nvPr/>
          </p:nvSpPr>
          <p:spPr>
            <a:xfrm>
              <a:off x="4176369" y="1436937"/>
              <a:ext cx="2368006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7200" b="1" dirty="0" err="1">
                  <a:solidFill>
                    <a:schemeClr val="tx1"/>
                  </a:solidFill>
                  <a:latin typeface="UTM Avo" panose="02040603050506020204"/>
                  <a:cs typeface="Times New Roman" pitchFamily="18" charset="0"/>
                </a:rPr>
                <a:t>ng</a:t>
              </a:r>
              <a:r>
                <a:rPr lang="en-US" sz="7200" b="1" dirty="0" err="1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oặt</a:t>
              </a:r>
              <a:endParaRPr lang="en-US" sz="72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98576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7200" b="1" dirty="0" err="1">
                  <a:solidFill>
                    <a:schemeClr val="tx1"/>
                  </a:solidFill>
                  <a:latin typeface="UTM Avo" panose="02040603050506020204"/>
                  <a:cs typeface="Times New Roman" pitchFamily="18" charset="0"/>
                </a:rPr>
                <a:t>ng</a:t>
              </a:r>
              <a:endParaRPr lang="en-US" sz="7200" b="1" dirty="0">
                <a:solidFill>
                  <a:schemeClr val="tx1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03481" y="2286000"/>
              <a:ext cx="1215466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7200" b="1" dirty="0" err="1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oặt</a:t>
              </a:r>
              <a:endParaRPr lang="en-US" sz="72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71700" y="302535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oăt</a:t>
            </a:r>
            <a:endParaRPr lang="en-US" sz="72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7370" y="2969612"/>
            <a:ext cx="3421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ngoặt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211354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173254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487400" y="21897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569" y="507080"/>
            <a:ext cx="3421638" cy="244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120A082-1032-4631-B1D7-0F2D2443E716}"/>
              </a:ext>
            </a:extLst>
          </p:cNvPr>
          <p:cNvGrpSpPr/>
          <p:nvPr/>
        </p:nvGrpSpPr>
        <p:grpSpPr>
          <a:xfrm>
            <a:off x="1828800" y="4475750"/>
            <a:ext cx="2819400" cy="2285997"/>
            <a:chOff x="1828800" y="4475750"/>
            <a:chExt cx="2819400" cy="2285997"/>
          </a:xfrm>
        </p:grpSpPr>
        <p:grpSp>
          <p:nvGrpSpPr>
            <p:cNvPr id="5" name="Group 7"/>
            <p:cNvGrpSpPr/>
            <p:nvPr/>
          </p:nvGrpSpPr>
          <p:grpSpPr>
            <a:xfrm>
              <a:off x="1828800" y="4475750"/>
              <a:ext cx="2819400" cy="2285997"/>
              <a:chOff x="3810000" y="1447800"/>
              <a:chExt cx="1951217" cy="154781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810000" y="1447800"/>
                <a:ext cx="1951217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en-US" sz="7200" b="1" dirty="0" err="1">
                    <a:solidFill>
                      <a:srgbClr val="FF0000"/>
                    </a:solidFill>
                    <a:latin typeface="UTM Avo" panose="02040603050506020204"/>
                    <a:cs typeface="Times New Roman" pitchFamily="18" charset="0"/>
                  </a:rPr>
                  <a:t>oăt</a:t>
                </a:r>
                <a:endParaRPr lang="en-US" sz="7200" b="1" dirty="0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10001" y="2286000"/>
                <a:ext cx="632827" cy="7096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en-US" sz="7200" b="1" dirty="0">
                    <a:solidFill>
                      <a:srgbClr val="FF0000"/>
                    </a:solidFill>
                    <a:latin typeface="UTM Avo" panose="02040603050506020204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42827" y="2286000"/>
                <a:ext cx="627732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en-US" sz="7200" b="1" dirty="0">
                    <a:solidFill>
                      <a:srgbClr val="00B050"/>
                    </a:solidFill>
                    <a:latin typeface="UTM Avo" panose="02040603050506020204"/>
                    <a:cs typeface="Times New Roman" pitchFamily="18" charset="0"/>
                  </a:rPr>
                  <a:t>ă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644901" y="5730112"/>
              <a:ext cx="999618" cy="10128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7200" b="1" dirty="0">
                  <a:solidFill>
                    <a:srgbClr val="00B0F0"/>
                  </a:solidFill>
                  <a:latin typeface="UTM Avo" panose="02040603050506020204"/>
                  <a:cs typeface="Times New Roman" pitchFamily="18" charset="0"/>
                </a:rPr>
                <a:t>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514600" y="1046201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UTM Avo"/>
                <a:cs typeface="Times New Roman" pitchFamily="18" charset="0"/>
              </a:rPr>
              <a:t>oăn</a:t>
            </a:r>
            <a:endParaRPr lang="en-US" sz="6600" b="1" dirty="0">
              <a:solidFill>
                <a:srgbClr val="FF0000"/>
              </a:solidFill>
              <a:latin typeface="UTM Avo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38837" y="998534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UTM Avo"/>
                <a:cs typeface="Times New Roman" pitchFamily="18" charset="0"/>
              </a:rPr>
              <a:t>oăt</a:t>
            </a:r>
            <a:endParaRPr lang="en-US" sz="6600" b="1" dirty="0">
              <a:solidFill>
                <a:srgbClr val="FF0000"/>
              </a:solidFill>
              <a:latin typeface="UTM Avo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44488" y="5257801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UTM Avo"/>
                <a:cs typeface="Times New Roman" pitchFamily="18" charset="0"/>
              </a:rPr>
              <a:t>chỗ</a:t>
            </a:r>
            <a:r>
              <a:rPr lang="en-US" sz="6600" b="1" dirty="0">
                <a:latin typeface="UTM Avo"/>
                <a:cs typeface="Times New Roman" pitchFamily="18" charset="0"/>
              </a:rPr>
              <a:t> </a:t>
            </a:r>
            <a:r>
              <a:rPr lang="en-US" sz="6600" b="1" dirty="0" err="1">
                <a:latin typeface="UTM Avo"/>
                <a:cs typeface="Times New Roman" pitchFamily="18" charset="0"/>
              </a:rPr>
              <a:t>ng</a:t>
            </a:r>
            <a:r>
              <a:rPr lang="en-US" sz="6600" b="1" dirty="0" err="1">
                <a:solidFill>
                  <a:srgbClr val="FF0000"/>
                </a:solidFill>
                <a:latin typeface="UTM Avo"/>
                <a:cs typeface="Times New Roman" pitchFamily="18" charset="0"/>
              </a:rPr>
              <a:t>oặt</a:t>
            </a:r>
            <a:endParaRPr lang="en-US" sz="6600" b="1" dirty="0">
              <a:solidFill>
                <a:srgbClr val="FF0000"/>
              </a:solidFill>
              <a:latin typeface="UTM Avo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5257802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UTM Avo"/>
                <a:cs typeface="Times New Roman" pitchFamily="18" charset="0"/>
              </a:rPr>
              <a:t>tóc</a:t>
            </a:r>
            <a:r>
              <a:rPr lang="en-US" sz="6600" b="1" dirty="0">
                <a:solidFill>
                  <a:schemeClr val="tx2"/>
                </a:solidFill>
                <a:latin typeface="UTM Avo"/>
                <a:cs typeface="Times New Roman" pitchFamily="18" charset="0"/>
              </a:rPr>
              <a:t> </a:t>
            </a:r>
            <a:r>
              <a:rPr lang="en-US" sz="6600" b="1" dirty="0" err="1">
                <a:latin typeface="UTM Avo"/>
                <a:cs typeface="Times New Roman" pitchFamily="18" charset="0"/>
              </a:rPr>
              <a:t>x</a:t>
            </a:r>
            <a:r>
              <a:rPr lang="en-US" sz="6600" b="1" dirty="0" err="1">
                <a:solidFill>
                  <a:srgbClr val="FF0000"/>
                </a:solidFill>
                <a:latin typeface="UTM Avo"/>
                <a:cs typeface="Times New Roman" pitchFamily="18" charset="0"/>
              </a:rPr>
              <a:t>oăn</a:t>
            </a:r>
            <a:endParaRPr lang="en-US" sz="6600" b="1" dirty="0">
              <a:solidFill>
                <a:srgbClr val="FF0000"/>
              </a:solidFill>
              <a:latin typeface="UTM Avo"/>
              <a:cs typeface="Times New Roman" pitchFamily="18" charset="0"/>
            </a:endParaRPr>
          </a:p>
        </p:txBody>
      </p:sp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EFF"/>
              </a:clrFrom>
              <a:clrTo>
                <a:srgbClr val="F8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821" y="2519364"/>
            <a:ext cx="3420980" cy="240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EFF"/>
              </a:clrFrom>
              <a:clrTo>
                <a:srgbClr val="F8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9364"/>
            <a:ext cx="3193633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333207" y="899636"/>
            <a:ext cx="7525586" cy="5800318"/>
            <a:chOff x="1301" y="1301"/>
            <a:chExt cx="3089" cy="1914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1501" y="1301"/>
              <a:ext cx="2682" cy="1102"/>
              <a:chOff x="1549" y="1877"/>
              <a:chExt cx="2682" cy="1102"/>
            </a:xfrm>
          </p:grpSpPr>
          <p:sp>
            <p:nvSpPr>
              <p:cNvPr id="22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497" y="220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3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973" y="222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39" y="2773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5" name="Oval 8"/>
              <p:cNvSpPr>
                <a:spLocks noChangeArrowheads="1"/>
              </p:cNvSpPr>
              <p:nvPr/>
            </p:nvSpPr>
            <p:spPr bwMode="gray">
              <a:xfrm>
                <a:off x="1727" y="1877"/>
                <a:ext cx="2304" cy="89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6" name="Oval 9"/>
              <p:cNvSpPr>
                <a:spLocks noChangeArrowheads="1"/>
              </p:cNvSpPr>
              <p:nvPr/>
            </p:nvSpPr>
            <p:spPr bwMode="gray">
              <a:xfrm>
                <a:off x="1824" y="1935"/>
                <a:ext cx="2048" cy="719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7" name="Oval 10"/>
              <p:cNvSpPr>
                <a:spLocks noChangeArrowheads="1"/>
              </p:cNvSpPr>
              <p:nvPr/>
            </p:nvSpPr>
            <p:spPr bwMode="gray">
              <a:xfrm>
                <a:off x="1791" y="2129"/>
                <a:ext cx="294" cy="3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8" name="Oval 11"/>
              <p:cNvSpPr>
                <a:spLocks noChangeArrowheads="1"/>
              </p:cNvSpPr>
              <p:nvPr/>
            </p:nvSpPr>
            <p:spPr bwMode="gray">
              <a:xfrm>
                <a:off x="1892" y="2119"/>
                <a:ext cx="180" cy="3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9" name="Oval 12"/>
              <p:cNvSpPr>
                <a:spLocks noChangeArrowheads="1"/>
              </p:cNvSpPr>
              <p:nvPr/>
            </p:nvSpPr>
            <p:spPr bwMode="gray">
              <a:xfrm>
                <a:off x="2064" y="2084"/>
                <a:ext cx="1736" cy="3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0" name="Oval 13"/>
              <p:cNvSpPr>
                <a:spLocks noChangeArrowheads="1"/>
              </p:cNvSpPr>
              <p:nvPr/>
            </p:nvSpPr>
            <p:spPr bwMode="gray">
              <a:xfrm>
                <a:off x="2041" y="2053"/>
                <a:ext cx="1957" cy="42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Times New Roman" panose="02020603050405020304" pitchFamily="18" charset="0"/>
                  </a:rPr>
                  <a:t>SO SÁNH</a:t>
                </a:r>
              </a:p>
            </p:txBody>
          </p:sp>
        </p:grpSp>
        <p:sp>
          <p:nvSpPr>
            <p:cNvPr id="8" name="AutoShape 14"/>
            <p:cNvSpPr>
              <a:spLocks noChangeArrowheads="1"/>
            </p:cNvSpPr>
            <p:nvPr/>
          </p:nvSpPr>
          <p:spPr bwMode="gray">
            <a:xfrm>
              <a:off x="1301" y="2284"/>
              <a:ext cx="1148" cy="93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oă</a:t>
              </a:r>
              <a:r>
                <a:rPr lang="en-US" sz="9600" b="1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n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gray">
            <a:xfrm>
              <a:off x="1406" y="2113"/>
              <a:ext cx="395" cy="328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AutoShape 17"/>
            <p:cNvSpPr>
              <a:spLocks noChangeArrowheads="1"/>
            </p:cNvSpPr>
            <p:nvPr/>
          </p:nvSpPr>
          <p:spPr bwMode="gray">
            <a:xfrm>
              <a:off x="3274" y="2313"/>
              <a:ext cx="1116" cy="89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oă</a:t>
              </a:r>
              <a:r>
                <a:rPr lang="en-US" sz="9600" b="1" dirty="0" err="1">
                  <a:solidFill>
                    <a:srgbClr val="FF99FF"/>
                  </a:solidFill>
                  <a:latin typeface="UTM Avo" panose="02040603050506020204" pitchFamily="18" charset="0"/>
                </a:rPr>
                <a:t>t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2" name="AutoShape 18"/>
            <p:cNvSpPr>
              <a:spLocks noChangeArrowheads="1"/>
            </p:cNvSpPr>
            <p:nvPr/>
          </p:nvSpPr>
          <p:spPr bwMode="gray">
            <a:xfrm>
              <a:off x="3836" y="2090"/>
              <a:ext cx="398" cy="384"/>
            </a:xfrm>
            <a:prstGeom prst="can">
              <a:avLst>
                <a:gd name="adj" fmla="val 41545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2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618404" y="3597507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53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46083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0959" y="1047138"/>
            <a:ext cx="10770082" cy="581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60725" y="440092"/>
            <a:ext cx="598646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3302241" y="4286482"/>
            <a:ext cx="1600200" cy="2460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3197967" y="1845800"/>
            <a:ext cx="2085474" cy="20598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3195880" y="3228413"/>
            <a:ext cx="2232024" cy="24233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7442441" y="4440072"/>
            <a:ext cx="1790700" cy="8639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7638873" y="2585346"/>
            <a:ext cx="1822868" cy="10121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108</Words>
  <Application>Microsoft Office PowerPoint</Application>
  <PresentationFormat>Widescreen</PresentationFormat>
  <Paragraphs>65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微软雅黑</vt:lpstr>
      <vt:lpstr>SimSun</vt:lpstr>
      <vt:lpstr>Yu Gothic Light</vt:lpstr>
      <vt:lpstr>Arial</vt:lpstr>
      <vt:lpstr>Calibri</vt:lpstr>
      <vt:lpstr>等线</vt:lpstr>
      <vt:lpstr>inpin heiti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DELLL</cp:lastModifiedBy>
  <cp:revision>36</cp:revision>
  <dcterms:created xsi:type="dcterms:W3CDTF">2021-12-19T16:42:59Z</dcterms:created>
  <dcterms:modified xsi:type="dcterms:W3CDTF">2025-03-07T03:08:52Z</dcterms:modified>
</cp:coreProperties>
</file>