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31"/>
  </p:notesMasterIdLst>
  <p:sldIdLst>
    <p:sldId id="519" r:id="rId4"/>
    <p:sldId id="528" r:id="rId5"/>
    <p:sldId id="263" r:id="rId6"/>
    <p:sldId id="522" r:id="rId7"/>
    <p:sldId id="277" r:id="rId8"/>
    <p:sldId id="529" r:id="rId9"/>
    <p:sldId id="530" r:id="rId10"/>
    <p:sldId id="288" r:id="rId11"/>
    <p:sldId id="260" r:id="rId12"/>
    <p:sldId id="292" r:id="rId13"/>
    <p:sldId id="294" r:id="rId14"/>
    <p:sldId id="296" r:id="rId15"/>
    <p:sldId id="298" r:id="rId16"/>
    <p:sldId id="523" r:id="rId17"/>
    <p:sldId id="524" r:id="rId18"/>
    <p:sldId id="300" r:id="rId19"/>
    <p:sldId id="531" r:id="rId20"/>
    <p:sldId id="532" r:id="rId21"/>
    <p:sldId id="526" r:id="rId22"/>
    <p:sldId id="527" r:id="rId23"/>
    <p:sldId id="328" r:id="rId24"/>
    <p:sldId id="533" r:id="rId25"/>
    <p:sldId id="483" r:id="rId26"/>
    <p:sldId id="538" r:id="rId27"/>
    <p:sldId id="267" r:id="rId28"/>
    <p:sldId id="534" r:id="rId29"/>
    <p:sldId id="4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0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0037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460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3" r:id="rId21"/>
    <p:sldLayoutId id="214748368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4006666"/>
            <a:ext cx="11622831" cy="2849098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2800" b="1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 tròn:</a:t>
            </a:r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giấc ngủ ngon ( ngủ say), không thức giấc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560" y="578296"/>
            <a:ext cx="2741336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27" y="2836063"/>
            <a:ext cx="3303188" cy="255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89843" y="3636164"/>
            <a:ext cx="1086679" cy="3792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449030" y="173097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19" name="Google Shape;786;p36"/>
          <p:cNvGrpSpPr/>
          <p:nvPr/>
        </p:nvGrpSpPr>
        <p:grpSpPr>
          <a:xfrm rot="-10790939">
            <a:off x="1169678" y="2794550"/>
            <a:ext cx="9662377" cy="1564701"/>
            <a:chOff x="1881479" y="1597500"/>
            <a:chExt cx="1106346" cy="402847"/>
          </a:xfrm>
        </p:grpSpPr>
        <p:sp>
          <p:nvSpPr>
            <p:cNvPr id="20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2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190127" y="3150249"/>
            <a:ext cx="8189910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đêm hè oi bức, mẹ đã làm gì để con ngủ ngon?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337666" y="2927506"/>
            <a:ext cx="1235133" cy="1206833"/>
            <a:chOff x="1187619" y="2049661"/>
            <a:chExt cx="1235133" cy="1206833"/>
          </a:xfrm>
        </p:grpSpPr>
        <p:sp>
          <p:nvSpPr>
            <p:cNvPr id="25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814" y="230458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919108" y="4470813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Trong 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đêm hè oi bức, mẹ </a:t>
            </a:r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 ngồi đưa võng, hát ru và quạt cho con để con ngủ ngon.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2572799" y="508371"/>
            <a:ext cx="68784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kumimoji="0" lang="en-US" sz="2600" b="1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u="sng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6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11157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Những dòng thơ nào cho thấy mẹ đã thức rất nhiều vì con?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3925332"/>
            <a:ext cx="10048874" cy="203814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dòng thơ 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thấy mẹ đã thức rất nhiều vì </a:t>
            </a:r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là: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algn="ctr"/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1721133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6" y="4322790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1463555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234825" y="1578836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2032657" y="1733356"/>
            <a:ext cx="8983895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90"/>
            <a:ext cx="6887969" cy="918394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127625" y="2296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607683" y="4574935"/>
            <a:ext cx="8767762" cy="63352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Con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39612" y="5208458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6"/>
          <a:srcRect l="22352" t="24161" r="20346" b="27691"/>
          <a:stretch/>
        </p:blipFill>
        <p:spPr>
          <a:xfrm>
            <a:off x="2878331" y="2632605"/>
            <a:ext cx="5671931" cy="204569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39612" y="5866295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297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  <p:bldP spid="4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121903" y="1655552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800590" y="2988079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HỌC THUỘC LÒNG 6 DÒNG THƠ CUỐI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2572799" y="508371"/>
            <a:ext cx="68784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kumimoji="0" lang="en-US" sz="2600" b="1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u="sng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6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444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6"/>
          <a:srcRect l="13656" t="16388" r="33278" b="72507"/>
          <a:stretch/>
        </p:blipFill>
        <p:spPr>
          <a:xfrm>
            <a:off x="636105" y="1630017"/>
            <a:ext cx="9887224" cy="104692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22087" y="2782943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/>
          <p:nvPr/>
        </p:nvPicPr>
        <p:blipFill rotWithShape="1">
          <a:blip r:embed="rId6"/>
          <a:srcRect l="20792" t="27492" r="42196" b="64576"/>
          <a:stretch/>
        </p:blipFill>
        <p:spPr>
          <a:xfrm>
            <a:off x="2054086" y="3525080"/>
            <a:ext cx="6838124" cy="702365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722087" y="4187689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22086" y="4996071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22085" y="5795619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1146411" y="2078031"/>
            <a:ext cx="10358651" cy="171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just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2572799" y="508371"/>
            <a:ext cx="6878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kumimoji="0" lang="en-US" sz="3200" b="1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013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786151" y="2651457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3</a:t>
              </a:r>
              <a:r>
                <a:rPr kumimoji="0" lang="en-US" altLang="zh-CN" sz="80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0" y="276102"/>
            <a:ext cx="119483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2800" b="1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08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7" t="26268" r="28001" b="18750"/>
          <a:stretch/>
        </p:blipFill>
        <p:spPr bwMode="auto">
          <a:xfrm>
            <a:off x="7023652" y="3829877"/>
            <a:ext cx="1855305" cy="225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ideo-16259007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5798" t="16155" r="36687" b="14485"/>
          <a:stretch/>
        </p:blipFill>
        <p:spPr>
          <a:xfrm>
            <a:off x="2392016" y="1666458"/>
            <a:ext cx="3591339" cy="4538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496194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96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n Tay Mẹ _ Nhạc Thiếu Nhi Cho Bé _ Nhạc Thiếu Nhi Hay Nhất Mới Nhất 20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13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6259007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5798" t="16155" r="36687" b="14485"/>
          <a:stretch/>
        </p:blipFill>
        <p:spPr>
          <a:xfrm>
            <a:off x="1669751" y="1815548"/>
            <a:ext cx="3120908" cy="4538870"/>
          </a:xfrm>
          <a:prstGeom prst="rect">
            <a:avLst/>
          </a:prstGeom>
        </p:spPr>
      </p:pic>
      <p:pic>
        <p:nvPicPr>
          <p:cNvPr id="8" name="video-16259007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5798" t="16155" r="36687" b="14485"/>
          <a:stretch/>
        </p:blipFill>
        <p:spPr>
          <a:xfrm>
            <a:off x="6526676" y="1815548"/>
            <a:ext cx="3120908" cy="4538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496194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779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028825" y="3773501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22442" y="4503038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600324" y="5098730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50" y="5644954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2028825" y="1498431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59183" y="1961506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mật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endParaRPr lang="en-US" sz="3600" b="1" dirty="0">
              <a:solidFill>
                <a:srgbClr val="FF000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786151" y="2651457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4</a:t>
              </a:r>
              <a:r>
                <a:rPr kumimoji="0" lang="en-US" altLang="zh-CN" sz="80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2800" b="1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9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12192000" cy="7207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Dựa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gợi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ý,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đoán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nội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dung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từng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17670" t="14801" r="15663" b="25129"/>
          <a:stretch/>
        </p:blipFill>
        <p:spPr>
          <a:xfrm>
            <a:off x="3172436" y="959315"/>
            <a:ext cx="5825790" cy="2950075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3"/>
          <a:srcRect l="19008" t="23080" r="16109" b="25129"/>
          <a:stretch/>
        </p:blipFill>
        <p:spPr>
          <a:xfrm>
            <a:off x="3273286" y="3909390"/>
            <a:ext cx="5724939" cy="2796209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104775" y="941147"/>
            <a:ext cx="2797914" cy="2072721"/>
          </a:xfrm>
          <a:prstGeom prst="cloudCallout">
            <a:avLst>
              <a:gd name="adj1" fmla="val 63884"/>
              <a:gd name="adj2" fmla="val 4157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bỏ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8" y="257103"/>
            <a:ext cx="3067661" cy="2445489"/>
          </a:xfrm>
          <a:prstGeom prst="cloudCallout">
            <a:avLst>
              <a:gd name="adj1" fmla="val -55676"/>
              <a:gd name="adj2" fmla="val 5103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quay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lóc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104775" y="3186977"/>
            <a:ext cx="3067661" cy="2796362"/>
          </a:xfrm>
          <a:prstGeom prst="cloudCallout">
            <a:avLst>
              <a:gd name="adj1" fmla="val 52539"/>
              <a:gd name="adj2" fmla="val 3243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124339" y="2909240"/>
            <a:ext cx="3067661" cy="2796362"/>
          </a:xfrm>
          <a:prstGeom prst="cloudCallout">
            <a:avLst>
              <a:gd name="adj1" fmla="val -55501"/>
              <a:gd name="adj2" fmla="val 331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tán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- SỰ TÍCH CÂY VÚ SỮA - Tuần 15 Tiếng Việt Lớp 2 - Bộ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421" y="191070"/>
            <a:ext cx="11859904" cy="59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00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526977" y="512128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9024" t="28916" r="15663" b="25129"/>
          <a:stretch/>
        </p:blipFill>
        <p:spPr>
          <a:xfrm>
            <a:off x="3288226" y="1096903"/>
            <a:ext cx="4861861" cy="26137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/>
          <a:srcRect l="19008" t="23080" r="16109" b="25129"/>
          <a:stretch/>
        </p:blipFill>
        <p:spPr>
          <a:xfrm>
            <a:off x="3273286" y="3710609"/>
            <a:ext cx="4876801" cy="27564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982637" y="3347273"/>
            <a:ext cx="10358651" cy="171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just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0" y="491883"/>
            <a:ext cx="119483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2800" b="1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399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10127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2192" t="18298" r="22336" b="24657"/>
          <a:stretch/>
        </p:blipFill>
        <p:spPr>
          <a:xfrm>
            <a:off x="180303" y="1545465"/>
            <a:ext cx="11859297" cy="495693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4"/>
          <a:srcRect l="15475" t="19069" r="75641" b="67055"/>
          <a:stretch/>
        </p:blipFill>
        <p:spPr>
          <a:xfrm>
            <a:off x="180303" y="2081"/>
            <a:ext cx="1133341" cy="1209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720851" y="1733992"/>
            <a:ext cx="524012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Kẽo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0675" t="14443" r="8252" b="30053"/>
          <a:stretch/>
        </p:blipFill>
        <p:spPr>
          <a:xfrm>
            <a:off x="5705342" y="811369"/>
            <a:ext cx="6091706" cy="569246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05342" y="811369"/>
            <a:ext cx="2936382" cy="1751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l="41477" t="53758" r="51806" b="28005"/>
          <a:stretch/>
        </p:blipFill>
        <p:spPr>
          <a:xfrm>
            <a:off x="7495503" y="811369"/>
            <a:ext cx="566672" cy="31810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98320" y="360686"/>
            <a:ext cx="68784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kumimoji="0" lang="en-US" sz="2600" b="1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u="sng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6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7104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2633394" y="2536924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2633394" y="3282947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ắng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oi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2633394" y="3899604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iếng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5932008" y="2593177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5901532" y="322995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iấc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5916770" y="3866735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  <p:bldP spid="26" grpId="0" build="p"/>
      <p:bldP spid="27" grpId="0" build="p"/>
      <p:bldP spid="2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1140566" y="1708665"/>
            <a:ext cx="524012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Kẽo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0675" t="14443" r="8252" b="30053"/>
          <a:stretch/>
        </p:blipFill>
        <p:spPr>
          <a:xfrm>
            <a:off x="6380692" y="811369"/>
            <a:ext cx="5416355" cy="569246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05342" y="811369"/>
            <a:ext cx="2936382" cy="1751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l="41477" t="53758" r="51806" b="28005"/>
          <a:stretch/>
        </p:blipFill>
        <p:spPr>
          <a:xfrm>
            <a:off x="7495503" y="811369"/>
            <a:ext cx="566672" cy="31810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98320" y="360686"/>
            <a:ext cx="68784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kumimoji="0" lang="en-US" sz="2600" b="1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u="sng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6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530966" y="1653348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530966" y="4101053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556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720851" y="1745681"/>
            <a:ext cx="524012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Kẽo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0675" t="14443" r="8252" b="30053"/>
          <a:stretch/>
        </p:blipFill>
        <p:spPr>
          <a:xfrm>
            <a:off x="5705342" y="811369"/>
            <a:ext cx="6091706" cy="569246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05342" y="811369"/>
            <a:ext cx="2936382" cy="1751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l="41477" t="53758" r="51806" b="28005"/>
          <a:stretch/>
        </p:blipFill>
        <p:spPr>
          <a:xfrm>
            <a:off x="7495503" y="811369"/>
            <a:ext cx="566672" cy="31810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98320" y="360686"/>
            <a:ext cx="68784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26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kumimoji="0" lang="en-US" sz="2600" b="1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u="sng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6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2285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50240" y="1933820"/>
            <a:ext cx="10982960" cy="36646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 NHỊP THƠ</a:t>
            </a:r>
            <a:endParaRPr lang="en-US" sz="40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436030" y="21346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6306999" y="27229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153216" y="27080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097336" y="2704977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683134" y="324009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195239" y="37810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734183" y="372691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678303" y="372388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712498" y="438087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274049" y="501246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218169" y="500943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032148" y="480294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0" y="1519707"/>
            <a:ext cx="9322084" cy="429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4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6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612775" y="5900739"/>
            <a:ext cx="89691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oi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1032</Words>
  <Application>Microsoft Office PowerPoint</Application>
  <PresentationFormat>Widescreen</PresentationFormat>
  <Paragraphs>134</Paragraphs>
  <Slides>27</Slides>
  <Notes>13</Notes>
  <HiddenSlides>0</HiddenSlides>
  <MMClips>15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Microsoft YaHei</vt:lpstr>
      <vt:lpstr>SimSun</vt:lpstr>
      <vt:lpstr>Arial</vt:lpstr>
      <vt:lpstr>Arial-Rounded</vt:lpstr>
      <vt:lpstr>Calibri</vt:lpstr>
      <vt:lpstr>Calibri Light</vt:lpstr>
      <vt:lpstr>HP001 4 hàng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Dựa vào câu hỏi gợi ý, đoán nội dung của từng tranh: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DELL</cp:lastModifiedBy>
  <cp:revision>94</cp:revision>
  <dcterms:created xsi:type="dcterms:W3CDTF">2021-06-19T10:18:58Z</dcterms:created>
  <dcterms:modified xsi:type="dcterms:W3CDTF">2024-12-14T23:23:50Z</dcterms:modified>
</cp:coreProperties>
</file>