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96" r:id="rId3"/>
    <p:sldMasterId id="2147483708" r:id="rId4"/>
    <p:sldMasterId id="2147483720" r:id="rId5"/>
    <p:sldMasterId id="2147483732" r:id="rId6"/>
  </p:sldMasterIdLst>
  <p:notesMasterIdLst>
    <p:notesMasterId r:id="rId29"/>
  </p:notesMasterIdLst>
  <p:sldIdLst>
    <p:sldId id="256" r:id="rId7"/>
    <p:sldId id="257" r:id="rId8"/>
    <p:sldId id="324" r:id="rId9"/>
    <p:sldId id="276" r:id="rId10"/>
    <p:sldId id="332" r:id="rId11"/>
    <p:sldId id="333" r:id="rId12"/>
    <p:sldId id="334" r:id="rId13"/>
    <p:sldId id="335" r:id="rId14"/>
    <p:sldId id="261" r:id="rId15"/>
    <p:sldId id="262" r:id="rId16"/>
    <p:sldId id="336" r:id="rId17"/>
    <p:sldId id="326" r:id="rId18"/>
    <p:sldId id="337" r:id="rId19"/>
    <p:sldId id="351" r:id="rId20"/>
    <p:sldId id="353" r:id="rId21"/>
    <p:sldId id="354" r:id="rId22"/>
    <p:sldId id="263" r:id="rId23"/>
    <p:sldId id="323" r:id="rId24"/>
    <p:sldId id="264" r:id="rId25"/>
    <p:sldId id="265" r:id="rId26"/>
    <p:sldId id="266" r:id="rId27"/>
    <p:sldId id="296"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aBWwIcrU9n4N1e5s1b0zNy0su1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EC91"/>
    <a:srgbClr val="FFFAF7"/>
    <a:srgbClr val="F7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108" d="100"/>
          <a:sy n="108" d="100"/>
        </p:scale>
        <p:origin x="7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customschemas.google.com/relationships/presentationmetadata" Target="metadata"/><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442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2341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3652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452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4" name="Google Shape;2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CHUỘT TRÁI: 1 LẦN ĐỂ RA CÂU HỎI, LẦN 2 RA ĐÁP ÁN, LẦN 3 CÂU HỎI TIẾP THEO.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CA8DC-E75C-5E4F-957A-6B81D872D3C7}"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72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CHUỘT TRÁI: 1 LẦN ĐỂ RA CÂU HỎI, LẦN 2 RA ĐÁP ÁN, LẦN 3 CÂU HỎI TIẾP THEO.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CA8DC-E75C-5E4F-957A-6B81D872D3C7}"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7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CHUỘT TRÁI: 1 LẦN ĐỂ RA CÂU HỎI, LẦN 2 RA ĐÁP ÁN, LẦN 3 CÂU HỎI TIẾP THEO.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CA8DC-E75C-5E4F-957A-6B81D872D3C7}"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48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CHUỘT TRÁI: 1 LẦN ĐỂ RA CÂU HỎI, LẦN 2 RA ĐÁP ÁN, LẦN 3 CÂU HỎI TIẾP THEO.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CA8DC-E75C-5E4F-957A-6B81D872D3C7}"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63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CHUỘT TRÁI: 1 LẦN ĐỂ RA CÂU HỎI, LẦN 2 RA ĐÁP ÁN, LẦN 3 CÂU HỎI TIẾP THEO.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CA8DC-E75C-5E4F-957A-6B81D872D3C7}"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54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5"/>
          <p:cNvSpPr>
            <a:spLocks noGrp="1"/>
          </p:cNvSpPr>
          <p:nvPr>
            <p:ph type="pic" idx="2"/>
          </p:nvPr>
        </p:nvSpPr>
        <p:spPr>
          <a:xfrm>
            <a:off x="5183188" y="987425"/>
            <a:ext cx="6172200" cy="4873625"/>
          </a:xfrm>
          <a:prstGeom prst="rect">
            <a:avLst/>
          </a:prstGeom>
          <a:noFill/>
          <a:ln>
            <a:noFill/>
          </a:ln>
        </p:spPr>
      </p:sp>
      <p:sp>
        <p:nvSpPr>
          <p:cNvPr id="143" name="Google Shape;143;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44255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12801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0861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97495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4107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7101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98129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9" name="Google Shape;2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0" name="Google Shape;3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21513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37582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43747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12/21/2023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3452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254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195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596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233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936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732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6" name="Google Shape;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874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237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4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310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7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638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1517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8116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4731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769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2" name="Google Shape;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3" name="Google Shape;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9642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59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665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5"/>
          <p:cNvSpPr>
            <a:spLocks noGrp="1"/>
          </p:cNvSpPr>
          <p:nvPr>
            <p:ph type="pic" idx="2"/>
          </p:nvPr>
        </p:nvSpPr>
        <p:spPr>
          <a:xfrm>
            <a:off x="5183188" y="987425"/>
            <a:ext cx="6172200" cy="4873625"/>
          </a:xfrm>
          <a:prstGeom prst="rect">
            <a:avLst/>
          </a:prstGeom>
          <a:noFill/>
          <a:ln>
            <a:noFill/>
          </a:ln>
        </p:spPr>
      </p:sp>
      <p:sp>
        <p:nvSpPr>
          <p:cNvPr id="143" name="Google Shape;143;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817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5557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342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582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9951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623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3397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1" name="Google Shape;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2" name="Google Shape;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6515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5774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9581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139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5"/>
          <p:cNvSpPr>
            <a:spLocks noGrp="1"/>
          </p:cNvSpPr>
          <p:nvPr>
            <p:ph type="pic" idx="2"/>
          </p:nvPr>
        </p:nvSpPr>
        <p:spPr>
          <a:xfrm>
            <a:off x="5183188" y="987425"/>
            <a:ext cx="6172200" cy="4873625"/>
          </a:xfrm>
          <a:prstGeom prst="rect">
            <a:avLst/>
          </a:prstGeom>
          <a:noFill/>
          <a:ln>
            <a:noFill/>
          </a:ln>
        </p:spPr>
      </p:sp>
      <p:sp>
        <p:nvSpPr>
          <p:cNvPr id="143" name="Google Shape;143;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72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995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3757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12/21/2023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0848598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12/21/2023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748242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2" name="9Slide.vn - 2019">
            <a:extLst>
              <a:ext uri="{FF2B5EF4-FFF2-40B4-BE49-F238E27FC236}">
                <a16:creationId xmlns:a16="http://schemas.microsoft.com/office/drawing/2014/main" id="{962D52B3-CF31-4732-86D0-40AC1C07CA05}"/>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8708002"/>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3" name="9Slide.vn - 2019">
            <a:extLst>
              <a:ext uri="{FF2B5EF4-FFF2-40B4-BE49-F238E27FC236}">
                <a16:creationId xmlns:a16="http://schemas.microsoft.com/office/drawing/2014/main" id="{C1B85617-5F9C-4A1A-B683-2137AA5F1868}"/>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85" name="Google Shape;8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18662262"/>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hyperlink" Target="https://hoc10.vn/doc-sach/toan-4-tap-2/1/391/27/" TargetMode="External"/><Relationship Id="rId2" Type="http://schemas.openxmlformats.org/officeDocument/2006/relationships/image" Target="../media/image36.jpg"/><Relationship Id="rId1" Type="http://schemas.openxmlformats.org/officeDocument/2006/relationships/slideLayout" Target="../slideLayouts/slideLayout5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6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oan-4-tap-2/1/391/2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oan-4-tap-2/1/391/2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7.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6.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40.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2.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12.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12.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12.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12.sv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oan-4-tap-2/1/391/2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1"/>
          <p:cNvSpPr txBox="1"/>
          <p:nvPr/>
        </p:nvSpPr>
        <p:spPr>
          <a:xfrm>
            <a:off x="9510944" y="81280"/>
            <a:ext cx="268105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rgbClr val="FFFFFF"/>
                </a:solidFill>
                <a:latin typeface="UTM Avo" panose="02040603050506020204" pitchFamily="18" charset="0"/>
                <a:sym typeface="Arial"/>
              </a:rPr>
              <a:t>TOÁN 4</a:t>
            </a:r>
            <a:endParaRPr dirty="0">
              <a:latin typeface="UTM Avo" panose="02040603050506020204" pitchFamily="18" charset="0"/>
            </a:endParaRPr>
          </a:p>
        </p:txBody>
      </p:sp>
      <p:sp>
        <p:nvSpPr>
          <p:cNvPr id="164" name="Google Shape;164;p1"/>
          <p:cNvSpPr/>
          <p:nvPr/>
        </p:nvSpPr>
        <p:spPr>
          <a:xfrm>
            <a:off x="10807051" y="670412"/>
            <a:ext cx="990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err="1">
                <a:solidFill>
                  <a:srgbClr val="FFFFFF"/>
                </a:solidFill>
                <a:latin typeface="UTM Avo" panose="02040603050506020204" pitchFamily="18" charset="0"/>
                <a:sym typeface="Arial"/>
              </a:rPr>
              <a:t>Tập</a:t>
            </a:r>
            <a:r>
              <a:rPr lang="en-US" sz="2400" b="0" i="0" u="none" strike="noStrike" cap="none" dirty="0">
                <a:solidFill>
                  <a:srgbClr val="FFFFFF"/>
                </a:solidFill>
                <a:latin typeface="UTM Avo" panose="02040603050506020204" pitchFamily="18" charset="0"/>
                <a:sym typeface="Arial"/>
              </a:rPr>
              <a:t> 2</a:t>
            </a:r>
            <a:endParaRPr dirty="0">
              <a:latin typeface="UTM Avo" panose="02040603050506020204" pitchFamily="18" charset="0"/>
            </a:endParaRPr>
          </a:p>
        </p:txBody>
      </p:sp>
      <p:sp>
        <p:nvSpPr>
          <p:cNvPr id="165" name="Google Shape;165;p1"/>
          <p:cNvSpPr txBox="1"/>
          <p:nvPr/>
        </p:nvSpPr>
        <p:spPr>
          <a:xfrm>
            <a:off x="605187" y="1381761"/>
            <a:ext cx="10737785" cy="3119120"/>
          </a:xfrm>
          <a:prstGeom prst="rect">
            <a:avLst/>
          </a:prstGeom>
          <a:noFill/>
          <a:ln>
            <a:noFill/>
          </a:ln>
        </p:spPr>
        <p:txBody>
          <a:bodyPr spcFirstLastPara="1" wrap="square" lIns="91425" tIns="45700" rIns="91425" bIns="45700" anchor="b" anchorCtr="0">
            <a:noAutofit/>
          </a:bodyPr>
          <a:lstStyle/>
          <a:p>
            <a:pPr marL="0" marR="0" lvl="0" indent="0" algn="ctr" rtl="0">
              <a:lnSpc>
                <a:spcPct val="150000"/>
              </a:lnSpc>
              <a:spcBef>
                <a:spcPts val="0"/>
              </a:spcBef>
              <a:spcAft>
                <a:spcPts val="0"/>
              </a:spcAft>
              <a:buClr>
                <a:srgbClr val="000000"/>
              </a:buClr>
              <a:buSzPts val="990"/>
              <a:buFont typeface="Arial"/>
              <a:buNone/>
            </a:pPr>
            <a:r>
              <a:rPr lang="en-US" sz="6000" b="1" i="0" u="none" strike="noStrike" cap="none" dirty="0" err="1">
                <a:solidFill>
                  <a:srgbClr val="002060"/>
                </a:solidFill>
                <a:latin typeface="UTM Avo" panose="02040603050506020204" pitchFamily="18" charset="0"/>
                <a:sym typeface="Arial"/>
              </a:rPr>
              <a:t>Tuần</a:t>
            </a:r>
            <a:r>
              <a:rPr lang="en-US" sz="6000" b="1" i="0" u="none" strike="noStrike" cap="none" dirty="0">
                <a:solidFill>
                  <a:srgbClr val="002060"/>
                </a:solidFill>
                <a:latin typeface="UTM Avo" panose="02040603050506020204" pitchFamily="18" charset="0"/>
                <a:sym typeface="Arial"/>
              </a:rPr>
              <a:t> 22</a:t>
            </a:r>
            <a:endParaRPr sz="1800" dirty="0">
              <a:latin typeface="UTM Avo" panose="02040603050506020204" pitchFamily="18" charset="0"/>
            </a:endParaRPr>
          </a:p>
          <a:p>
            <a:pPr marL="0" marR="0" lvl="0" indent="0" algn="ctr" rtl="0">
              <a:lnSpc>
                <a:spcPct val="150000"/>
              </a:lnSpc>
              <a:spcBef>
                <a:spcPts val="0"/>
              </a:spcBef>
              <a:spcAft>
                <a:spcPts val="0"/>
              </a:spcAft>
              <a:buClr>
                <a:srgbClr val="000000"/>
              </a:buClr>
              <a:buSzPts val="4400"/>
              <a:buFont typeface="Calibri"/>
              <a:buNone/>
            </a:pPr>
            <a:r>
              <a:rPr lang="en-US" sz="6000" b="1" i="0" u="none" strike="noStrike" cap="none" dirty="0">
                <a:solidFill>
                  <a:srgbClr val="FF0000"/>
                </a:solidFill>
                <a:latin typeface="UTM Avo" panose="02040603050506020204" pitchFamily="18" charset="0"/>
                <a:sym typeface="Arial"/>
              </a:rPr>
              <a:t>Bài 63: </a:t>
            </a:r>
            <a:r>
              <a:rPr lang="en-US" sz="6000" b="1" dirty="0" err="1">
                <a:solidFill>
                  <a:srgbClr val="FF0000"/>
                </a:solidFill>
                <a:latin typeface="UTM Avo" panose="02040603050506020204" pitchFamily="18" charset="0"/>
              </a:rPr>
              <a:t>Luyện</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tập</a:t>
            </a:r>
            <a:r>
              <a:rPr lang="en-US" sz="6000" b="1" i="0" u="none" strike="noStrike" cap="none" dirty="0">
                <a:solidFill>
                  <a:srgbClr val="FF0000"/>
                </a:solidFill>
                <a:latin typeface="UTM Avo" panose="02040603050506020204" pitchFamily="18" charset="0"/>
                <a:sym typeface="Arial"/>
              </a:rPr>
              <a:t> - </a:t>
            </a:r>
            <a:r>
              <a:rPr lang="en-US" sz="6000" b="1" i="0" u="none" strike="noStrike" cap="none" dirty="0" err="1">
                <a:solidFill>
                  <a:srgbClr val="FF0000"/>
                </a:solidFill>
                <a:latin typeface="UTM Avo" panose="02040603050506020204" pitchFamily="18" charset="0"/>
                <a:sym typeface="Arial"/>
              </a:rPr>
              <a:t>Tiết</a:t>
            </a:r>
            <a:r>
              <a:rPr lang="en-US" sz="6000" b="1" i="0" u="none" strike="noStrike" cap="none" dirty="0">
                <a:solidFill>
                  <a:srgbClr val="FF0000"/>
                </a:solidFill>
                <a:latin typeface="UTM Avo" panose="02040603050506020204" pitchFamily="18" charset="0"/>
                <a:sym typeface="Arial"/>
              </a:rPr>
              <a:t> 2</a:t>
            </a:r>
            <a:endParaRPr sz="1800" dirty="0">
              <a:latin typeface="UTM Avo"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812800" y="1706880"/>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04</a:t>
            </a:r>
          </a:p>
        </p:txBody>
      </p:sp>
      <p:sp>
        <p:nvSpPr>
          <p:cNvPr id="3" name="TextBox 2">
            <a:extLst>
              <a:ext uri="{FF2B5EF4-FFF2-40B4-BE49-F238E27FC236}">
                <a16:creationId xmlns:a16="http://schemas.microsoft.com/office/drawing/2014/main" id="{9CCE4AAE-802D-2A1C-CF78-C08FCD693EF5}"/>
              </a:ext>
            </a:extLst>
          </p:cNvPr>
          <p:cNvSpPr txBox="1"/>
          <p:nvPr/>
        </p:nvSpPr>
        <p:spPr>
          <a:xfrm>
            <a:off x="1534160" y="1589692"/>
            <a:ext cx="9859264" cy="574388"/>
          </a:xfrm>
          <a:prstGeom prst="rect">
            <a:avLst/>
          </a:prstGeom>
          <a:noFill/>
        </p:spPr>
        <p:txBody>
          <a:bodyPr wrap="square">
            <a:spAutoFit/>
          </a:bodyPr>
          <a:lstStyle/>
          <a:p>
            <a:pPr>
              <a:lnSpc>
                <a:spcPct val="150000"/>
              </a:lnSpc>
              <a:spcAft>
                <a:spcPts val="1000"/>
              </a:spcAft>
            </a:pPr>
            <a:r>
              <a:rPr lang="de-DE" sz="2400" b="1" dirty="0">
                <a:latin typeface="UTM Avo" panose="02040603050506020204" pitchFamily="18" charset="0"/>
                <a:ea typeface="Calibri" panose="020F0502020204030204" pitchFamily="34" charset="0"/>
                <a:cs typeface="Times New Roman" panose="02020603050405020304" pitchFamily="18" charset="0"/>
              </a:rPr>
              <a:t>a) Xếp các thẻ ghi phân số vào vị trí thích hợp trên tia số: </a:t>
            </a:r>
          </a:p>
        </p:txBody>
      </p:sp>
      <p:pic>
        <p:nvPicPr>
          <p:cNvPr id="5" name="Picture 4">
            <a:extLst>
              <a:ext uri="{FF2B5EF4-FFF2-40B4-BE49-F238E27FC236}">
                <a16:creationId xmlns:a16="http://schemas.microsoft.com/office/drawing/2014/main" id="{7F01A786-FFB9-7F6D-656E-75C1B4760CC8}"/>
              </a:ext>
            </a:extLst>
          </p:cNvPr>
          <p:cNvPicPr>
            <a:picLocks noChangeAspect="1"/>
          </p:cNvPicPr>
          <p:nvPr/>
        </p:nvPicPr>
        <p:blipFill>
          <a:blip r:embed="rId4"/>
          <a:stretch>
            <a:fillRect/>
          </a:stretch>
        </p:blipFill>
        <p:spPr>
          <a:xfrm>
            <a:off x="421343" y="2316617"/>
            <a:ext cx="11471953" cy="2188327"/>
          </a:xfrm>
          <a:prstGeom prst="rect">
            <a:avLst/>
          </a:prstGeom>
        </p:spPr>
      </p:pic>
      <p:grpSp>
        <p:nvGrpSpPr>
          <p:cNvPr id="39" name="Group 38">
            <a:extLst>
              <a:ext uri="{FF2B5EF4-FFF2-40B4-BE49-F238E27FC236}">
                <a16:creationId xmlns:a16="http://schemas.microsoft.com/office/drawing/2014/main" id="{1BC89101-3B23-85F9-ED9F-FE8300E84915}"/>
              </a:ext>
            </a:extLst>
          </p:cNvPr>
          <p:cNvGrpSpPr/>
          <p:nvPr/>
        </p:nvGrpSpPr>
        <p:grpSpPr>
          <a:xfrm>
            <a:off x="2286000" y="4656062"/>
            <a:ext cx="656596" cy="1075673"/>
            <a:chOff x="14782800" y="2685264"/>
            <a:chExt cx="945056" cy="2001035"/>
          </a:xfrm>
          <a:solidFill>
            <a:srgbClr val="FFF4AD"/>
          </a:solidFill>
        </p:grpSpPr>
        <p:sp>
          <p:nvSpPr>
            <p:cNvPr id="40" name="Rounded Rectangle 115">
              <a:extLst>
                <a:ext uri="{FF2B5EF4-FFF2-40B4-BE49-F238E27FC236}">
                  <a16:creationId xmlns:a16="http://schemas.microsoft.com/office/drawing/2014/main" id="{53D78F06-B647-AD72-0A66-82E4579509F5}"/>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2</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1" name="Straight Connector 40">
              <a:extLst>
                <a:ext uri="{FF2B5EF4-FFF2-40B4-BE49-F238E27FC236}">
                  <a16:creationId xmlns:a16="http://schemas.microsoft.com/office/drawing/2014/main" id="{590CD37A-48DD-294D-371E-8AE42EC5258A}"/>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2" name="Group 41">
            <a:extLst>
              <a:ext uri="{FF2B5EF4-FFF2-40B4-BE49-F238E27FC236}">
                <a16:creationId xmlns:a16="http://schemas.microsoft.com/office/drawing/2014/main" id="{12D460F6-EB23-2870-F716-FB14658C19F0}"/>
              </a:ext>
            </a:extLst>
          </p:cNvPr>
          <p:cNvGrpSpPr/>
          <p:nvPr/>
        </p:nvGrpSpPr>
        <p:grpSpPr>
          <a:xfrm>
            <a:off x="3227255" y="4665821"/>
            <a:ext cx="656596" cy="1075673"/>
            <a:chOff x="14782800" y="2685264"/>
            <a:chExt cx="945056" cy="2001035"/>
          </a:xfrm>
          <a:solidFill>
            <a:srgbClr val="FFF4AD"/>
          </a:solidFill>
        </p:grpSpPr>
        <p:sp>
          <p:nvSpPr>
            <p:cNvPr id="43" name="Rounded Rectangle 118">
              <a:extLst>
                <a:ext uri="{FF2B5EF4-FFF2-40B4-BE49-F238E27FC236}">
                  <a16:creationId xmlns:a16="http://schemas.microsoft.com/office/drawing/2014/main" id="{3C4CD5F9-6B72-9777-4979-A68E68F40D4B}"/>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3</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4" name="Straight Connector 43">
              <a:extLst>
                <a:ext uri="{FF2B5EF4-FFF2-40B4-BE49-F238E27FC236}">
                  <a16:creationId xmlns:a16="http://schemas.microsoft.com/office/drawing/2014/main" id="{DCC69A01-FB50-EF30-4862-9A4BE8A31AEF}"/>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5" name="Group 44">
            <a:extLst>
              <a:ext uri="{FF2B5EF4-FFF2-40B4-BE49-F238E27FC236}">
                <a16:creationId xmlns:a16="http://schemas.microsoft.com/office/drawing/2014/main" id="{D88BE1F2-BEED-737D-8C5A-90262ADC46E1}"/>
              </a:ext>
            </a:extLst>
          </p:cNvPr>
          <p:cNvGrpSpPr/>
          <p:nvPr/>
        </p:nvGrpSpPr>
        <p:grpSpPr>
          <a:xfrm>
            <a:off x="4196673" y="4656062"/>
            <a:ext cx="656596" cy="1075673"/>
            <a:chOff x="14782800" y="2685264"/>
            <a:chExt cx="945056" cy="2001035"/>
          </a:xfrm>
          <a:solidFill>
            <a:srgbClr val="FFF4AD"/>
          </a:solidFill>
        </p:grpSpPr>
        <p:sp>
          <p:nvSpPr>
            <p:cNvPr id="46" name="Rounded Rectangle 121">
              <a:extLst>
                <a:ext uri="{FF2B5EF4-FFF2-40B4-BE49-F238E27FC236}">
                  <a16:creationId xmlns:a16="http://schemas.microsoft.com/office/drawing/2014/main" id="{AED33AC9-9D34-A62D-17D8-25D5CA7A3DC8}"/>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8</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7" name="Straight Connector 46">
              <a:extLst>
                <a:ext uri="{FF2B5EF4-FFF2-40B4-BE49-F238E27FC236}">
                  <a16:creationId xmlns:a16="http://schemas.microsoft.com/office/drawing/2014/main" id="{5555C4A9-4504-A56E-CD0F-8C3036FEC1A7}"/>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8" name="Group 47">
            <a:extLst>
              <a:ext uri="{FF2B5EF4-FFF2-40B4-BE49-F238E27FC236}">
                <a16:creationId xmlns:a16="http://schemas.microsoft.com/office/drawing/2014/main" id="{E2634424-ADF5-14EC-7461-408CD0EC64FA}"/>
              </a:ext>
            </a:extLst>
          </p:cNvPr>
          <p:cNvGrpSpPr/>
          <p:nvPr/>
        </p:nvGrpSpPr>
        <p:grpSpPr>
          <a:xfrm>
            <a:off x="5111466" y="4667558"/>
            <a:ext cx="656596" cy="1075673"/>
            <a:chOff x="14782800" y="2685264"/>
            <a:chExt cx="945056" cy="2001035"/>
          </a:xfrm>
          <a:solidFill>
            <a:srgbClr val="FFF4AD"/>
          </a:solidFill>
        </p:grpSpPr>
        <p:sp>
          <p:nvSpPr>
            <p:cNvPr id="49" name="Rounded Rectangle 124">
              <a:extLst>
                <a:ext uri="{FF2B5EF4-FFF2-40B4-BE49-F238E27FC236}">
                  <a16:creationId xmlns:a16="http://schemas.microsoft.com/office/drawing/2014/main" id="{082C7122-AA8C-FBD3-4371-D4E93BF50E1A}"/>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4</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0" name="Straight Connector 49">
              <a:extLst>
                <a:ext uri="{FF2B5EF4-FFF2-40B4-BE49-F238E27FC236}">
                  <a16:creationId xmlns:a16="http://schemas.microsoft.com/office/drawing/2014/main" id="{9857D7BF-2695-E647-5D87-D9DF516D1D05}"/>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1" name="Group 50">
            <a:extLst>
              <a:ext uri="{FF2B5EF4-FFF2-40B4-BE49-F238E27FC236}">
                <a16:creationId xmlns:a16="http://schemas.microsoft.com/office/drawing/2014/main" id="{826F2E38-36C6-D5E1-058A-05D97F7A0D3B}"/>
              </a:ext>
            </a:extLst>
          </p:cNvPr>
          <p:cNvGrpSpPr/>
          <p:nvPr/>
        </p:nvGrpSpPr>
        <p:grpSpPr>
          <a:xfrm>
            <a:off x="6012978" y="4649657"/>
            <a:ext cx="790305" cy="1075673"/>
            <a:chOff x="14782800" y="2685264"/>
            <a:chExt cx="945056" cy="2001035"/>
          </a:xfrm>
          <a:solidFill>
            <a:srgbClr val="FFF4AD"/>
          </a:solidFill>
        </p:grpSpPr>
        <p:sp>
          <p:nvSpPr>
            <p:cNvPr id="52" name="Rounded Rectangle 127">
              <a:extLst>
                <a:ext uri="{FF2B5EF4-FFF2-40B4-BE49-F238E27FC236}">
                  <a16:creationId xmlns:a16="http://schemas.microsoft.com/office/drawing/2014/main" id="{2BC49F8B-81CE-5E37-FE91-819D75440034}"/>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11</a:t>
              </a:r>
            </a:p>
            <a:p>
              <a:pPr algn="ctr"/>
              <a:r>
                <a:rPr lang="en-VN" sz="2667" dirty="0">
                  <a:solidFill>
                    <a:schemeClr val="tx1"/>
                  </a:solidFill>
                  <a:latin typeface="UTM Avo" panose="02040603050506020204" pitchFamily="18" charset="0"/>
                  <a:cs typeface="Arial" panose="020B0604020202020204" pitchFamily="34" charset="0"/>
                </a:rPr>
                <a:t>4</a:t>
              </a:r>
            </a:p>
          </p:txBody>
        </p:sp>
        <p:cxnSp>
          <p:nvCxnSpPr>
            <p:cNvPr id="53" name="Straight Connector 52">
              <a:extLst>
                <a:ext uri="{FF2B5EF4-FFF2-40B4-BE49-F238E27FC236}">
                  <a16:creationId xmlns:a16="http://schemas.microsoft.com/office/drawing/2014/main" id="{B6C767E0-6188-F27A-DB88-7F308EA3F4BB}"/>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4" name="Group 53">
            <a:extLst>
              <a:ext uri="{FF2B5EF4-FFF2-40B4-BE49-F238E27FC236}">
                <a16:creationId xmlns:a16="http://schemas.microsoft.com/office/drawing/2014/main" id="{1523CB77-CA94-3D91-734C-6BF476E25C7E}"/>
              </a:ext>
            </a:extLst>
          </p:cNvPr>
          <p:cNvGrpSpPr/>
          <p:nvPr/>
        </p:nvGrpSpPr>
        <p:grpSpPr>
          <a:xfrm>
            <a:off x="6983900" y="4656062"/>
            <a:ext cx="656596" cy="1075673"/>
            <a:chOff x="14782800" y="2685264"/>
            <a:chExt cx="945056" cy="2001035"/>
          </a:xfrm>
          <a:solidFill>
            <a:srgbClr val="FFF4AD"/>
          </a:solidFill>
        </p:grpSpPr>
        <p:sp>
          <p:nvSpPr>
            <p:cNvPr id="55" name="Rounded Rectangle 130">
              <a:extLst>
                <a:ext uri="{FF2B5EF4-FFF2-40B4-BE49-F238E27FC236}">
                  <a16:creationId xmlns:a16="http://schemas.microsoft.com/office/drawing/2014/main" id="{D3C390B8-F4AC-3959-C104-CF26E7A97DFD}"/>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9</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6" name="Straight Connector 55">
              <a:extLst>
                <a:ext uri="{FF2B5EF4-FFF2-40B4-BE49-F238E27FC236}">
                  <a16:creationId xmlns:a16="http://schemas.microsoft.com/office/drawing/2014/main" id="{F25CCC4A-2254-8E04-6041-3708E5A498EF}"/>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7" name="Group 56">
            <a:extLst>
              <a:ext uri="{FF2B5EF4-FFF2-40B4-BE49-F238E27FC236}">
                <a16:creationId xmlns:a16="http://schemas.microsoft.com/office/drawing/2014/main" id="{403AF914-7B40-4319-C13E-A922D6847A9C}"/>
              </a:ext>
            </a:extLst>
          </p:cNvPr>
          <p:cNvGrpSpPr/>
          <p:nvPr/>
        </p:nvGrpSpPr>
        <p:grpSpPr>
          <a:xfrm>
            <a:off x="7909387" y="4656062"/>
            <a:ext cx="656596" cy="1075673"/>
            <a:chOff x="14782800" y="2685264"/>
            <a:chExt cx="945056" cy="2001035"/>
          </a:xfrm>
          <a:solidFill>
            <a:srgbClr val="FFF4AD"/>
          </a:solidFill>
        </p:grpSpPr>
        <p:sp>
          <p:nvSpPr>
            <p:cNvPr id="58" name="Rounded Rectangle 133">
              <a:extLst>
                <a:ext uri="{FF2B5EF4-FFF2-40B4-BE49-F238E27FC236}">
                  <a16:creationId xmlns:a16="http://schemas.microsoft.com/office/drawing/2014/main" id="{7AB7F8AA-B942-73ED-CB86-0D432C6D048B}"/>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5</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9" name="Straight Connector 58">
              <a:extLst>
                <a:ext uri="{FF2B5EF4-FFF2-40B4-BE49-F238E27FC236}">
                  <a16:creationId xmlns:a16="http://schemas.microsoft.com/office/drawing/2014/main" id="{CC49D127-ED27-5114-E06D-5463443952E5}"/>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60" name="Group 59">
            <a:extLst>
              <a:ext uri="{FF2B5EF4-FFF2-40B4-BE49-F238E27FC236}">
                <a16:creationId xmlns:a16="http://schemas.microsoft.com/office/drawing/2014/main" id="{46A4A6C3-31BC-838C-E6EC-9CE6F15F5013}"/>
              </a:ext>
            </a:extLst>
          </p:cNvPr>
          <p:cNvGrpSpPr/>
          <p:nvPr/>
        </p:nvGrpSpPr>
        <p:grpSpPr>
          <a:xfrm>
            <a:off x="8862054" y="4656062"/>
            <a:ext cx="656596" cy="1075673"/>
            <a:chOff x="14782800" y="2685264"/>
            <a:chExt cx="945056" cy="2001035"/>
          </a:xfrm>
          <a:solidFill>
            <a:srgbClr val="FFF4AD"/>
          </a:solidFill>
        </p:grpSpPr>
        <p:sp>
          <p:nvSpPr>
            <p:cNvPr id="61" name="Rounded Rectangle 136">
              <a:extLst>
                <a:ext uri="{FF2B5EF4-FFF2-40B4-BE49-F238E27FC236}">
                  <a16:creationId xmlns:a16="http://schemas.microsoft.com/office/drawing/2014/main" id="{751358F0-0403-C70E-C3F9-D87373BBC171}"/>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7</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62" name="Straight Connector 61">
              <a:extLst>
                <a:ext uri="{FF2B5EF4-FFF2-40B4-BE49-F238E27FC236}">
                  <a16:creationId xmlns:a16="http://schemas.microsoft.com/office/drawing/2014/main" id="{74FD0F48-C6CB-EA67-C141-8CB886295BF8}"/>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ppt_x"/>
                                          </p:val>
                                        </p:tav>
                                        <p:tav tm="100000">
                                          <p:val>
                                            <p:strVal val="#ppt_x"/>
                                          </p:val>
                                        </p:tav>
                                      </p:tavLst>
                                    </p:anim>
                                    <p:anim calcmode="lin" valueType="num">
                                      <p:cBhvr additive="base">
                                        <p:cTn id="21" dur="500" fill="hold"/>
                                        <p:tgtEl>
                                          <p:spTgt spid="4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500" fill="hold"/>
                                        <p:tgtEl>
                                          <p:spTgt spid="48"/>
                                        </p:tgtEl>
                                        <p:attrNameLst>
                                          <p:attrName>ppt_x</p:attrName>
                                        </p:attrNameLst>
                                      </p:cBhvr>
                                      <p:tavLst>
                                        <p:tav tm="0">
                                          <p:val>
                                            <p:strVal val="#ppt_x"/>
                                          </p:val>
                                        </p:tav>
                                        <p:tav tm="100000">
                                          <p:val>
                                            <p:strVal val="#ppt_x"/>
                                          </p:val>
                                        </p:tav>
                                      </p:tavLst>
                                    </p:anim>
                                    <p:anim calcmode="lin" valueType="num">
                                      <p:cBhvr additive="base">
                                        <p:cTn id="29" dur="500" fill="hold"/>
                                        <p:tgtEl>
                                          <p:spTgt spid="4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fill="hold"/>
                                        <p:tgtEl>
                                          <p:spTgt spid="54"/>
                                        </p:tgtEl>
                                        <p:attrNameLst>
                                          <p:attrName>ppt_x</p:attrName>
                                        </p:attrNameLst>
                                      </p:cBhvr>
                                      <p:tavLst>
                                        <p:tav tm="0">
                                          <p:val>
                                            <p:strVal val="#ppt_x"/>
                                          </p:val>
                                        </p:tav>
                                        <p:tav tm="100000">
                                          <p:val>
                                            <p:strVal val="#ppt_x"/>
                                          </p:val>
                                        </p:tav>
                                      </p:tavLst>
                                    </p:anim>
                                    <p:anim calcmode="lin" valueType="num">
                                      <p:cBhvr additive="base">
                                        <p:cTn id="37" dur="500" fill="hold"/>
                                        <p:tgtEl>
                                          <p:spTgt spid="5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ppt_x"/>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fill="hold"/>
                                        <p:tgtEl>
                                          <p:spTgt spid="60"/>
                                        </p:tgtEl>
                                        <p:attrNameLst>
                                          <p:attrName>ppt_x</p:attrName>
                                        </p:attrNameLst>
                                      </p:cBhvr>
                                      <p:tavLst>
                                        <p:tav tm="0">
                                          <p:val>
                                            <p:strVal val="#ppt_x"/>
                                          </p:val>
                                        </p:tav>
                                        <p:tav tm="100000">
                                          <p:val>
                                            <p:strVal val="#ppt_x"/>
                                          </p:val>
                                        </p:tav>
                                      </p:tavLst>
                                    </p:anim>
                                    <p:anim calcmode="lin" valueType="num">
                                      <p:cBhvr additive="base">
                                        <p:cTn id="4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39"/>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00469 0.06921 L -0.00768 -0.31852 " pathEditMode="relative" rAng="0" ptsTypes="AA">
                                      <p:cBhvr>
                                        <p:cTn id="50" dur="2000" fill="hold"/>
                                        <p:tgtEl>
                                          <p:spTgt spid="39"/>
                                        </p:tgtEl>
                                        <p:attrNameLst>
                                          <p:attrName>ppt_x</p:attrName>
                                          <p:attrName>ppt_y</p:attrName>
                                        </p:attrNameLst>
                                      </p:cBhvr>
                                      <p:rCtr x="-625" y="-19398"/>
                                    </p:animMotion>
                                  </p:childTnLst>
                                </p:cTn>
                              </p:par>
                            </p:childTnLst>
                          </p:cTn>
                        </p:par>
                      </p:childTnLst>
                    </p:cTn>
                  </p:par>
                </p:childTnLst>
              </p:cTn>
              <p:nextCondLst>
                <p:cond evt="onClick" delay="0">
                  <p:tgtEl>
                    <p:spTgt spid="39"/>
                  </p:tgtEl>
                </p:cond>
              </p:nextCondLst>
            </p:seq>
            <p:seq concurrent="1" nextAc="seek">
              <p:cTn id="51" restart="whenNotActive" fill="hold" evtFilter="cancelBubble" nodeType="interactiveSeq">
                <p:stCondLst>
                  <p:cond evt="onClick" delay="0">
                    <p:tgtEl>
                      <p:spTgt spid="42"/>
                    </p:tgtEl>
                  </p:cond>
                </p:stCondLst>
                <p:endSync evt="end" delay="0">
                  <p:rtn val="all"/>
                </p:endSync>
                <p:childTnLst>
                  <p:par>
                    <p:cTn id="52" fill="hold">
                      <p:stCondLst>
                        <p:cond delay="0"/>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00196 0.07615 L -0.01927 -0.31621 " pathEditMode="relative" rAng="0" ptsTypes="AA">
                                      <p:cBhvr>
                                        <p:cTn id="55" dur="2000" fill="hold"/>
                                        <p:tgtEl>
                                          <p:spTgt spid="42"/>
                                        </p:tgtEl>
                                        <p:attrNameLst>
                                          <p:attrName>ppt_x</p:attrName>
                                          <p:attrName>ppt_y</p:attrName>
                                        </p:attrNameLst>
                                      </p:cBhvr>
                                      <p:rCtr x="-872" y="-19630"/>
                                    </p:animMotion>
                                  </p:childTnLst>
                                </p:cTn>
                              </p:par>
                            </p:childTnLst>
                          </p:cTn>
                        </p:par>
                      </p:childTnLst>
                    </p:cTn>
                  </p:par>
                </p:childTnLst>
              </p:cTn>
              <p:nextCondLst>
                <p:cond evt="onClick" delay="0">
                  <p:tgtEl>
                    <p:spTgt spid="42"/>
                  </p:tgtEl>
                </p:cond>
              </p:nextCondLst>
            </p:seq>
            <p:seq concurrent="1" nextAc="seek">
              <p:cTn id="56" restart="whenNotActive" fill="hold" evtFilter="cancelBubble" nodeType="interactiveSeq">
                <p:stCondLst>
                  <p:cond evt="onClick" delay="0">
                    <p:tgtEl>
                      <p:spTgt spid="48"/>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00247 0.05949 L -0.10599 -0.31736 " pathEditMode="relative" rAng="0" ptsTypes="AA">
                                      <p:cBhvr>
                                        <p:cTn id="60" dur="2000" fill="hold"/>
                                        <p:tgtEl>
                                          <p:spTgt spid="48"/>
                                        </p:tgtEl>
                                        <p:attrNameLst>
                                          <p:attrName>ppt_x</p:attrName>
                                          <p:attrName>ppt_y</p:attrName>
                                        </p:attrNameLst>
                                      </p:cBhvr>
                                      <p:rCtr x="-5182" y="-18843"/>
                                    </p:animMotion>
                                  </p:childTnLst>
                                </p:cTn>
                              </p:par>
                            </p:childTnLst>
                          </p:cTn>
                        </p:par>
                      </p:childTnLst>
                    </p:cTn>
                  </p:par>
                </p:childTnLst>
              </p:cTn>
              <p:nextCondLst>
                <p:cond evt="onClick" delay="0">
                  <p:tgtEl>
                    <p:spTgt spid="48"/>
                  </p:tgtEl>
                </p:cond>
              </p:nextCondLst>
            </p:seq>
            <p:seq concurrent="1" nextAc="seek">
              <p:cTn id="61" restart="whenNotActive" fill="hold" evtFilter="cancelBubble" nodeType="interactiveSeq">
                <p:stCondLst>
                  <p:cond evt="onClick" delay="0">
                    <p:tgtEl>
                      <p:spTgt spid="60"/>
                    </p:tgtEl>
                  </p:cond>
                </p:stCondLst>
                <p:endSync evt="end" delay="0">
                  <p:rtn val="all"/>
                </p:endSync>
                <p:childTnLst>
                  <p:par>
                    <p:cTn id="62" fill="hold">
                      <p:stCondLst>
                        <p:cond delay="0"/>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017 0.07754 L -0.21472 -0.31574 " pathEditMode="relative" rAng="0" ptsTypes="AA">
                                      <p:cBhvr>
                                        <p:cTn id="65" dur="2000" fill="hold"/>
                                        <p:tgtEl>
                                          <p:spTgt spid="60"/>
                                        </p:tgtEl>
                                        <p:attrNameLst>
                                          <p:attrName>ppt_x</p:attrName>
                                          <p:attrName>ppt_y</p:attrName>
                                        </p:attrNameLst>
                                      </p:cBhvr>
                                      <p:rCtr x="-10651" y="-19676"/>
                                    </p:animMotion>
                                  </p:childTnLst>
                                </p:cTn>
                              </p:par>
                            </p:childTnLst>
                          </p:cTn>
                        </p:par>
                      </p:childTnLst>
                    </p:cTn>
                  </p:par>
                </p:childTnLst>
              </p:cTn>
              <p:nextCondLst>
                <p:cond evt="onClick" delay="0">
                  <p:tgtEl>
                    <p:spTgt spid="60"/>
                  </p:tgtEl>
                </p:cond>
              </p:nextCondLst>
            </p:seq>
            <p:seq concurrent="1" nextAc="seek">
              <p:cTn id="66" restart="whenNotActive" fill="hold" evtFilter="cancelBubble" nodeType="interactiveSeq">
                <p:stCondLst>
                  <p:cond evt="onClick" delay="0">
                    <p:tgtEl>
                      <p:spTgt spid="57"/>
                    </p:tgtEl>
                  </p:cond>
                </p:stCondLst>
                <p:endSync evt="end" delay="0">
                  <p:rtn val="all"/>
                </p:endSync>
                <p:childTnLst>
                  <p:par>
                    <p:cTn id="67" fill="hold">
                      <p:stCondLst>
                        <p:cond delay="0"/>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0.00143 0.07754 L -0.27044 -0.3176 " pathEditMode="relative" rAng="0" ptsTypes="AA">
                                      <p:cBhvr>
                                        <p:cTn id="70" dur="2000" fill="hold"/>
                                        <p:tgtEl>
                                          <p:spTgt spid="57"/>
                                        </p:tgtEl>
                                        <p:attrNameLst>
                                          <p:attrName>ppt_x</p:attrName>
                                          <p:attrName>ppt_y</p:attrName>
                                        </p:attrNameLst>
                                      </p:cBhvr>
                                      <p:rCtr x="-13594" y="-19769"/>
                                    </p:animMotion>
                                  </p:childTnLst>
                                </p:cTn>
                              </p:par>
                            </p:childTnLst>
                          </p:cTn>
                        </p:par>
                      </p:childTnLst>
                    </p:cTn>
                  </p:par>
                </p:childTnLst>
              </p:cTn>
              <p:nextCondLst>
                <p:cond evt="onClick" delay="0">
                  <p:tgtEl>
                    <p:spTgt spid="57"/>
                  </p:tgtEl>
                </p:cond>
              </p:nextCondLst>
            </p:seq>
            <p:seq concurrent="1" nextAc="seek">
              <p:cTn id="71" restart="whenNotActive" fill="hold" evtFilter="cancelBubble" nodeType="interactiveSeq">
                <p:stCondLst>
                  <p:cond evt="onClick" delay="0">
                    <p:tgtEl>
                      <p:spTgt spid="45"/>
                    </p:tgtEl>
                  </p:cond>
                </p:stCondLst>
                <p:endSync evt="end" delay="0">
                  <p:rtn val="all"/>
                </p:endSync>
                <p:childTnLst>
                  <p:par>
                    <p:cTn id="72" fill="hold">
                      <p:stCondLst>
                        <p:cond delay="0"/>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00495 0.07754 L 0.23464 -0.31389 " pathEditMode="relative" rAng="0" ptsTypes="AA">
                                      <p:cBhvr>
                                        <p:cTn id="75" dur="2000" fill="hold"/>
                                        <p:tgtEl>
                                          <p:spTgt spid="45"/>
                                        </p:tgtEl>
                                        <p:attrNameLst>
                                          <p:attrName>ppt_x</p:attrName>
                                          <p:attrName>ppt_y</p:attrName>
                                        </p:attrNameLst>
                                      </p:cBhvr>
                                      <p:rCtr x="11484" y="-19583"/>
                                    </p:animMotion>
                                  </p:childTnLst>
                                </p:cTn>
                              </p:par>
                            </p:childTnLst>
                          </p:cTn>
                        </p:par>
                      </p:childTnLst>
                    </p:cTn>
                  </p:par>
                </p:childTnLst>
              </p:cTn>
              <p:nextCondLst>
                <p:cond evt="onClick" delay="0">
                  <p:tgtEl>
                    <p:spTgt spid="45"/>
                  </p:tgtEl>
                </p:cond>
              </p:nextCondLst>
            </p:seq>
            <p:seq concurrent="1" nextAc="seek">
              <p:cTn id="76" restart="whenNotActive" fill="hold" evtFilter="cancelBubble" nodeType="interactiveSeq">
                <p:stCondLst>
                  <p:cond evt="onClick" delay="0">
                    <p:tgtEl>
                      <p:spTgt spid="54"/>
                    </p:tgtEl>
                  </p:cond>
                </p:stCondLst>
                <p:endSync evt="end" delay="0">
                  <p:rtn val="all"/>
                </p:endSync>
                <p:childTnLst>
                  <p:par>
                    <p:cTn id="77" fill="hold">
                      <p:stCondLst>
                        <p:cond delay="0"/>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0.00221 0.07754 L 0.07214 -0.31852 " pathEditMode="relative" rAng="0" ptsTypes="AA">
                                      <p:cBhvr>
                                        <p:cTn id="80" dur="2000" fill="hold"/>
                                        <p:tgtEl>
                                          <p:spTgt spid="54"/>
                                        </p:tgtEl>
                                        <p:attrNameLst>
                                          <p:attrName>ppt_x</p:attrName>
                                          <p:attrName>ppt_y</p:attrName>
                                        </p:attrNameLst>
                                      </p:cBhvr>
                                      <p:rCtr x="3490" y="-19815"/>
                                    </p:animMotion>
                                  </p:childTnLst>
                                </p:cTn>
                              </p:par>
                            </p:childTnLst>
                          </p:cTn>
                        </p:par>
                      </p:childTnLst>
                    </p:cTn>
                  </p:par>
                </p:childTnLst>
              </p:cTn>
              <p:nextCondLst>
                <p:cond evt="onClick" delay="0">
                  <p:tgtEl>
                    <p:spTgt spid="54"/>
                  </p:tgtEl>
                </p:cond>
              </p:nextCondLst>
            </p:seq>
            <p:seq concurrent="1" nextAc="seek">
              <p:cTn id="81" restart="whenNotActive" fill="hold" evtFilter="cancelBubble" nodeType="interactiveSeq">
                <p:stCondLst>
                  <p:cond evt="onClick" delay="0">
                    <p:tgtEl>
                      <p:spTgt spid="51"/>
                    </p:tgtEl>
                  </p:cond>
                </p:stCondLst>
                <p:endSync evt="end" delay="0">
                  <p:rtn val="all"/>
                </p:endSync>
                <p:childTnLst>
                  <p:par>
                    <p:cTn id="82" fill="hold">
                      <p:stCondLst>
                        <p:cond delay="0"/>
                      </p:stCondLst>
                      <p:childTnLst>
                        <p:par>
                          <p:cTn id="83" fill="hold">
                            <p:stCondLst>
                              <p:cond delay="0"/>
                            </p:stCondLst>
                            <p:childTnLst>
                              <p:par>
                                <p:cTn id="84" presetID="0" presetClass="path" presetSubtype="0" accel="50000" decel="50000" fill="hold" nodeType="clickEffect">
                                  <p:stCondLst>
                                    <p:cond delay="0"/>
                                  </p:stCondLst>
                                  <p:childTnLst>
                                    <p:animMotion origin="layout" path="M -0.00039 0.07847 L 0.27904 -0.31667 " pathEditMode="relative" rAng="0" ptsTypes="AA">
                                      <p:cBhvr>
                                        <p:cTn id="85" dur="2000" fill="hold"/>
                                        <p:tgtEl>
                                          <p:spTgt spid="51"/>
                                        </p:tgtEl>
                                        <p:attrNameLst>
                                          <p:attrName>ppt_x</p:attrName>
                                          <p:attrName>ppt_y</p:attrName>
                                        </p:attrNameLst>
                                      </p:cBhvr>
                                      <p:rCtr x="13971" y="-19769"/>
                                    </p:animMotion>
                                  </p:childTnLst>
                                </p:cTn>
                              </p:par>
                            </p:childTnLst>
                          </p:cTn>
                        </p:par>
                      </p:childTnLst>
                    </p:cTn>
                  </p:par>
                </p:childTnLst>
              </p:cTn>
              <p:nextCondLst>
                <p:cond evt="onClick" delay="0">
                  <p:tgtEl>
                    <p:spTgt spid="51"/>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812800" y="1706880"/>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04</a:t>
            </a:r>
          </a:p>
        </p:txBody>
      </p:sp>
      <p:sp>
        <p:nvSpPr>
          <p:cNvPr id="3" name="TextBox 2">
            <a:extLst>
              <a:ext uri="{FF2B5EF4-FFF2-40B4-BE49-F238E27FC236}">
                <a16:creationId xmlns:a16="http://schemas.microsoft.com/office/drawing/2014/main" id="{9CCE4AAE-802D-2A1C-CF78-C08FCD693EF5}"/>
              </a:ext>
            </a:extLst>
          </p:cNvPr>
          <p:cNvSpPr txBox="1"/>
          <p:nvPr/>
        </p:nvSpPr>
        <p:spPr>
          <a:xfrm>
            <a:off x="1534160" y="1626268"/>
            <a:ext cx="9859264" cy="830997"/>
          </a:xfrm>
          <a:prstGeom prst="rect">
            <a:avLst/>
          </a:prstGeom>
          <a:noFill/>
        </p:spPr>
        <p:txBody>
          <a:bodyPr wrap="square">
            <a:spAutoFit/>
          </a:bodyPr>
          <a:lstStyle/>
          <a:p>
            <a:pPr>
              <a:spcAft>
                <a:spcPts val="1000"/>
              </a:spcAft>
            </a:pPr>
            <a:r>
              <a:rPr lang="vi-VN" sz="2400" b="1" dirty="0">
                <a:latin typeface="UTM Avo" panose="02040603050506020204" pitchFamily="18" charset="0"/>
                <a:ea typeface="Calibri" panose="020F0502020204030204" pitchFamily="34" charset="0"/>
                <a:cs typeface="Times New Roman" panose="02020603050405020304" pitchFamily="18" charset="0"/>
              </a:rPr>
              <a:t>b) Trong các phân số ở câu a, phân số nào bé hơn 1? Phân số nào lớn hơn 1? </a:t>
            </a:r>
            <a:endParaRPr lang="de-DE" sz="2400" b="1" dirty="0">
              <a:latin typeface="UTM Avo" panose="020406030505060202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F01A786-FFB9-7F6D-656E-75C1B4760CC8}"/>
              </a:ext>
            </a:extLst>
          </p:cNvPr>
          <p:cNvPicPr>
            <a:picLocks noChangeAspect="1"/>
          </p:cNvPicPr>
          <p:nvPr/>
        </p:nvPicPr>
        <p:blipFill>
          <a:blip r:embed="rId4"/>
          <a:stretch>
            <a:fillRect/>
          </a:stretch>
        </p:blipFill>
        <p:spPr>
          <a:xfrm>
            <a:off x="421343" y="2426345"/>
            <a:ext cx="11471953" cy="2188327"/>
          </a:xfrm>
          <a:prstGeom prst="rect">
            <a:avLst/>
          </a:prstGeom>
        </p:spPr>
      </p:pic>
      <p:grpSp>
        <p:nvGrpSpPr>
          <p:cNvPr id="39" name="Group 38">
            <a:extLst>
              <a:ext uri="{FF2B5EF4-FFF2-40B4-BE49-F238E27FC236}">
                <a16:creationId xmlns:a16="http://schemas.microsoft.com/office/drawing/2014/main" id="{1BC89101-3B23-85F9-ED9F-FE8300E84915}"/>
              </a:ext>
            </a:extLst>
          </p:cNvPr>
          <p:cNvGrpSpPr/>
          <p:nvPr/>
        </p:nvGrpSpPr>
        <p:grpSpPr>
          <a:xfrm>
            <a:off x="2189747" y="2617431"/>
            <a:ext cx="656596" cy="1075673"/>
            <a:chOff x="14782800" y="2685264"/>
            <a:chExt cx="945056" cy="2001035"/>
          </a:xfrm>
          <a:solidFill>
            <a:srgbClr val="FFF4AD"/>
          </a:solidFill>
        </p:grpSpPr>
        <p:sp>
          <p:nvSpPr>
            <p:cNvPr id="40" name="Rounded Rectangle 115">
              <a:extLst>
                <a:ext uri="{FF2B5EF4-FFF2-40B4-BE49-F238E27FC236}">
                  <a16:creationId xmlns:a16="http://schemas.microsoft.com/office/drawing/2014/main" id="{53D78F06-B647-AD72-0A66-82E4579509F5}"/>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2</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1" name="Straight Connector 40">
              <a:extLst>
                <a:ext uri="{FF2B5EF4-FFF2-40B4-BE49-F238E27FC236}">
                  <a16:creationId xmlns:a16="http://schemas.microsoft.com/office/drawing/2014/main" id="{590CD37A-48DD-294D-371E-8AE42EC5258A}"/>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2" name="Group 41">
            <a:extLst>
              <a:ext uri="{FF2B5EF4-FFF2-40B4-BE49-F238E27FC236}">
                <a16:creationId xmlns:a16="http://schemas.microsoft.com/office/drawing/2014/main" id="{12D460F6-EB23-2870-F716-FB14658C19F0}"/>
              </a:ext>
            </a:extLst>
          </p:cNvPr>
          <p:cNvGrpSpPr/>
          <p:nvPr/>
        </p:nvGrpSpPr>
        <p:grpSpPr>
          <a:xfrm>
            <a:off x="3015499" y="2617565"/>
            <a:ext cx="656596" cy="1075673"/>
            <a:chOff x="14782800" y="2685264"/>
            <a:chExt cx="945056" cy="2001035"/>
          </a:xfrm>
          <a:solidFill>
            <a:srgbClr val="FFF4AD"/>
          </a:solidFill>
        </p:grpSpPr>
        <p:sp>
          <p:nvSpPr>
            <p:cNvPr id="43" name="Rounded Rectangle 118">
              <a:extLst>
                <a:ext uri="{FF2B5EF4-FFF2-40B4-BE49-F238E27FC236}">
                  <a16:creationId xmlns:a16="http://schemas.microsoft.com/office/drawing/2014/main" id="{3C4CD5F9-6B72-9777-4979-A68E68F40D4B}"/>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3</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4" name="Straight Connector 43">
              <a:extLst>
                <a:ext uri="{FF2B5EF4-FFF2-40B4-BE49-F238E27FC236}">
                  <a16:creationId xmlns:a16="http://schemas.microsoft.com/office/drawing/2014/main" id="{DCC69A01-FB50-EF30-4862-9A4BE8A31AEF}"/>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5" name="Group 44">
            <a:extLst>
              <a:ext uri="{FF2B5EF4-FFF2-40B4-BE49-F238E27FC236}">
                <a16:creationId xmlns:a16="http://schemas.microsoft.com/office/drawing/2014/main" id="{D88BE1F2-BEED-737D-8C5A-90262ADC46E1}"/>
              </a:ext>
            </a:extLst>
          </p:cNvPr>
          <p:cNvGrpSpPr/>
          <p:nvPr/>
        </p:nvGrpSpPr>
        <p:grpSpPr>
          <a:xfrm>
            <a:off x="7074626" y="2617431"/>
            <a:ext cx="656596" cy="1075673"/>
            <a:chOff x="14782800" y="2685264"/>
            <a:chExt cx="945056" cy="2001035"/>
          </a:xfrm>
          <a:solidFill>
            <a:srgbClr val="FFF4AD"/>
          </a:solidFill>
        </p:grpSpPr>
        <p:sp>
          <p:nvSpPr>
            <p:cNvPr id="46" name="Rounded Rectangle 121">
              <a:extLst>
                <a:ext uri="{FF2B5EF4-FFF2-40B4-BE49-F238E27FC236}">
                  <a16:creationId xmlns:a16="http://schemas.microsoft.com/office/drawing/2014/main" id="{AED33AC9-9D34-A62D-17D8-25D5CA7A3DC8}"/>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8</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47" name="Straight Connector 46">
              <a:extLst>
                <a:ext uri="{FF2B5EF4-FFF2-40B4-BE49-F238E27FC236}">
                  <a16:creationId xmlns:a16="http://schemas.microsoft.com/office/drawing/2014/main" id="{5555C4A9-4504-A56E-CD0F-8C3036FEC1A7}"/>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48" name="Group 47">
            <a:extLst>
              <a:ext uri="{FF2B5EF4-FFF2-40B4-BE49-F238E27FC236}">
                <a16:creationId xmlns:a16="http://schemas.microsoft.com/office/drawing/2014/main" id="{E2634424-ADF5-14EC-7461-408CD0EC64FA}"/>
              </a:ext>
            </a:extLst>
          </p:cNvPr>
          <p:cNvGrpSpPr/>
          <p:nvPr/>
        </p:nvGrpSpPr>
        <p:grpSpPr>
          <a:xfrm>
            <a:off x="3821681" y="2609677"/>
            <a:ext cx="656596" cy="1075673"/>
            <a:chOff x="14782800" y="2685264"/>
            <a:chExt cx="945056" cy="2001035"/>
          </a:xfrm>
          <a:solidFill>
            <a:srgbClr val="FFF4AD"/>
          </a:solidFill>
        </p:grpSpPr>
        <p:sp>
          <p:nvSpPr>
            <p:cNvPr id="49" name="Rounded Rectangle 124">
              <a:extLst>
                <a:ext uri="{FF2B5EF4-FFF2-40B4-BE49-F238E27FC236}">
                  <a16:creationId xmlns:a16="http://schemas.microsoft.com/office/drawing/2014/main" id="{082C7122-AA8C-FBD3-4371-D4E93BF50E1A}"/>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4</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0" name="Straight Connector 49">
              <a:extLst>
                <a:ext uri="{FF2B5EF4-FFF2-40B4-BE49-F238E27FC236}">
                  <a16:creationId xmlns:a16="http://schemas.microsoft.com/office/drawing/2014/main" id="{9857D7BF-2695-E647-5D87-D9DF516D1D05}"/>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1" name="Group 50">
            <a:extLst>
              <a:ext uri="{FF2B5EF4-FFF2-40B4-BE49-F238E27FC236}">
                <a16:creationId xmlns:a16="http://schemas.microsoft.com/office/drawing/2014/main" id="{826F2E38-36C6-D5E1-058A-05D97F7A0D3B}"/>
              </a:ext>
            </a:extLst>
          </p:cNvPr>
          <p:cNvGrpSpPr/>
          <p:nvPr/>
        </p:nvGrpSpPr>
        <p:grpSpPr>
          <a:xfrm>
            <a:off x="9401071" y="2639902"/>
            <a:ext cx="790305" cy="1075673"/>
            <a:chOff x="14782800" y="2685264"/>
            <a:chExt cx="945056" cy="2001035"/>
          </a:xfrm>
          <a:solidFill>
            <a:srgbClr val="FFF4AD"/>
          </a:solidFill>
        </p:grpSpPr>
        <p:sp>
          <p:nvSpPr>
            <p:cNvPr id="52" name="Rounded Rectangle 127">
              <a:extLst>
                <a:ext uri="{FF2B5EF4-FFF2-40B4-BE49-F238E27FC236}">
                  <a16:creationId xmlns:a16="http://schemas.microsoft.com/office/drawing/2014/main" id="{2BC49F8B-81CE-5E37-FE91-819D75440034}"/>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11</a:t>
              </a:r>
            </a:p>
            <a:p>
              <a:pPr algn="ctr"/>
              <a:r>
                <a:rPr lang="en-VN" sz="2667" dirty="0">
                  <a:solidFill>
                    <a:schemeClr val="tx1"/>
                  </a:solidFill>
                  <a:latin typeface="UTM Avo" panose="02040603050506020204" pitchFamily="18" charset="0"/>
                  <a:cs typeface="Arial" panose="020B0604020202020204" pitchFamily="34" charset="0"/>
                </a:rPr>
                <a:t>4</a:t>
              </a:r>
            </a:p>
          </p:txBody>
        </p:sp>
        <p:cxnSp>
          <p:nvCxnSpPr>
            <p:cNvPr id="53" name="Straight Connector 52">
              <a:extLst>
                <a:ext uri="{FF2B5EF4-FFF2-40B4-BE49-F238E27FC236}">
                  <a16:creationId xmlns:a16="http://schemas.microsoft.com/office/drawing/2014/main" id="{B6C767E0-6188-F27A-DB88-7F308EA3F4BB}"/>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4" name="Group 53">
            <a:extLst>
              <a:ext uri="{FF2B5EF4-FFF2-40B4-BE49-F238E27FC236}">
                <a16:creationId xmlns:a16="http://schemas.microsoft.com/office/drawing/2014/main" id="{1523CB77-CA94-3D91-734C-6BF476E25C7E}"/>
              </a:ext>
            </a:extLst>
          </p:cNvPr>
          <p:cNvGrpSpPr/>
          <p:nvPr/>
        </p:nvGrpSpPr>
        <p:grpSpPr>
          <a:xfrm>
            <a:off x="7859799" y="2607806"/>
            <a:ext cx="656596" cy="1075673"/>
            <a:chOff x="14782800" y="2685264"/>
            <a:chExt cx="945056" cy="2001035"/>
          </a:xfrm>
          <a:solidFill>
            <a:srgbClr val="FFF4AD"/>
          </a:solidFill>
        </p:grpSpPr>
        <p:sp>
          <p:nvSpPr>
            <p:cNvPr id="55" name="Rounded Rectangle 130">
              <a:extLst>
                <a:ext uri="{FF2B5EF4-FFF2-40B4-BE49-F238E27FC236}">
                  <a16:creationId xmlns:a16="http://schemas.microsoft.com/office/drawing/2014/main" id="{D3C390B8-F4AC-3959-C104-CF26E7A97DFD}"/>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9</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6" name="Straight Connector 55">
              <a:extLst>
                <a:ext uri="{FF2B5EF4-FFF2-40B4-BE49-F238E27FC236}">
                  <a16:creationId xmlns:a16="http://schemas.microsoft.com/office/drawing/2014/main" id="{F25CCC4A-2254-8E04-6041-3708E5A498EF}"/>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57" name="Group 56">
            <a:extLst>
              <a:ext uri="{FF2B5EF4-FFF2-40B4-BE49-F238E27FC236}">
                <a16:creationId xmlns:a16="http://schemas.microsoft.com/office/drawing/2014/main" id="{403AF914-7B40-4319-C13E-A922D6847A9C}"/>
              </a:ext>
            </a:extLst>
          </p:cNvPr>
          <p:cNvGrpSpPr/>
          <p:nvPr/>
        </p:nvGrpSpPr>
        <p:grpSpPr>
          <a:xfrm>
            <a:off x="4636798" y="2598181"/>
            <a:ext cx="656596" cy="1075673"/>
            <a:chOff x="14782800" y="2685264"/>
            <a:chExt cx="945056" cy="2001035"/>
          </a:xfrm>
          <a:solidFill>
            <a:srgbClr val="FFF4AD"/>
          </a:solidFill>
        </p:grpSpPr>
        <p:sp>
          <p:nvSpPr>
            <p:cNvPr id="58" name="Rounded Rectangle 133">
              <a:extLst>
                <a:ext uri="{FF2B5EF4-FFF2-40B4-BE49-F238E27FC236}">
                  <a16:creationId xmlns:a16="http://schemas.microsoft.com/office/drawing/2014/main" id="{7AB7F8AA-B942-73ED-CB86-0D432C6D048B}"/>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5</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59" name="Straight Connector 58">
              <a:extLst>
                <a:ext uri="{FF2B5EF4-FFF2-40B4-BE49-F238E27FC236}">
                  <a16:creationId xmlns:a16="http://schemas.microsoft.com/office/drawing/2014/main" id="{CC49D127-ED27-5114-E06D-5463443952E5}"/>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p:grpSp>
        <p:nvGrpSpPr>
          <p:cNvPr id="60" name="Group 59">
            <a:extLst>
              <a:ext uri="{FF2B5EF4-FFF2-40B4-BE49-F238E27FC236}">
                <a16:creationId xmlns:a16="http://schemas.microsoft.com/office/drawing/2014/main" id="{46A4A6C3-31BC-838C-E6EC-9CE6F15F5013}"/>
              </a:ext>
            </a:extLst>
          </p:cNvPr>
          <p:cNvGrpSpPr/>
          <p:nvPr/>
        </p:nvGrpSpPr>
        <p:grpSpPr>
          <a:xfrm>
            <a:off x="6272858" y="2627056"/>
            <a:ext cx="656596" cy="1075673"/>
            <a:chOff x="14782800" y="2685264"/>
            <a:chExt cx="945056" cy="2001035"/>
          </a:xfrm>
          <a:solidFill>
            <a:srgbClr val="FFF4AD"/>
          </a:solidFill>
        </p:grpSpPr>
        <p:sp>
          <p:nvSpPr>
            <p:cNvPr id="61" name="Rounded Rectangle 136">
              <a:extLst>
                <a:ext uri="{FF2B5EF4-FFF2-40B4-BE49-F238E27FC236}">
                  <a16:creationId xmlns:a16="http://schemas.microsoft.com/office/drawing/2014/main" id="{751358F0-0403-C70E-C3F9-D87373BBC171}"/>
                </a:ext>
              </a:extLst>
            </p:cNvPr>
            <p:cNvSpPr/>
            <p:nvPr/>
          </p:nvSpPr>
          <p:spPr>
            <a:xfrm>
              <a:off x="14782800" y="2685264"/>
              <a:ext cx="945056" cy="2001035"/>
            </a:xfrm>
            <a:prstGeom prst="roundRect">
              <a:avLst>
                <a:gd name="adj" fmla="val 7436"/>
              </a:avLst>
            </a:prstGeom>
            <a:grpFill/>
            <a:ln w="190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2667" dirty="0">
                  <a:solidFill>
                    <a:schemeClr val="tx1"/>
                  </a:solidFill>
                  <a:latin typeface="UTM Avo" panose="02040603050506020204" pitchFamily="18" charset="0"/>
                  <a:cs typeface="Arial" panose="020B0604020202020204" pitchFamily="34" charset="0"/>
                </a:rPr>
                <a:t>7</a:t>
              </a:r>
            </a:p>
            <a:p>
              <a:pPr algn="ctr"/>
              <a:r>
                <a:rPr lang="en-VN" sz="2667" dirty="0">
                  <a:solidFill>
                    <a:schemeClr val="tx1"/>
                  </a:solidFill>
                  <a:latin typeface="UTM Avo" panose="02040603050506020204" pitchFamily="18" charset="0"/>
                  <a:cs typeface="Arial" panose="020B0604020202020204" pitchFamily="34" charset="0"/>
                </a:rPr>
                <a:t>4 </a:t>
              </a:r>
            </a:p>
          </p:txBody>
        </p:sp>
        <p:cxnSp>
          <p:nvCxnSpPr>
            <p:cNvPr id="62" name="Straight Connector 61">
              <a:extLst>
                <a:ext uri="{FF2B5EF4-FFF2-40B4-BE49-F238E27FC236}">
                  <a16:creationId xmlns:a16="http://schemas.microsoft.com/office/drawing/2014/main" id="{74FD0F48-C6CB-EA67-C141-8CB886295BF8}"/>
                </a:ext>
              </a:extLst>
            </p:cNvPr>
            <p:cNvCxnSpPr>
              <a:cxnSpLocks/>
            </p:cNvCxnSpPr>
            <p:nvPr/>
          </p:nvCxnSpPr>
          <p:spPr>
            <a:xfrm>
              <a:off x="14935200" y="3674611"/>
              <a:ext cx="685800" cy="0"/>
            </a:xfrm>
            <a:prstGeom prst="line">
              <a:avLst/>
            </a:prstGeom>
            <a:grpFill/>
            <a:ln w="19050">
              <a:solidFill>
                <a:schemeClr val="tx1"/>
              </a:solidFill>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CD7F1CD-71CF-D56E-5634-952C11C7C364}"/>
                  </a:ext>
                </a:extLst>
              </p:cNvPr>
              <p:cNvSpPr txBox="1"/>
              <p:nvPr/>
            </p:nvSpPr>
            <p:spPr>
              <a:xfrm>
                <a:off x="686477" y="4486315"/>
                <a:ext cx="9729893" cy="1474763"/>
              </a:xfrm>
              <a:prstGeom prst="rect">
                <a:avLst/>
              </a:prstGeom>
              <a:noFill/>
            </p:spPr>
            <p:txBody>
              <a:bodyPr wrap="square">
                <a:spAutoFit/>
              </a:bodyPr>
              <a:lstStyle/>
              <a:p>
                <a:pPr>
                  <a:spcAft>
                    <a:spcPts val="1000"/>
                  </a:spcAft>
                </a:pPr>
                <a:r>
                  <a:rPr lang="vi-VN" sz="2400" dirty="0">
                    <a:latin typeface="UTM Avo" panose="02040603050506020204" pitchFamily="18" charset="0"/>
                    <a:ea typeface="Calibri" panose="020F0502020204030204" pitchFamily="34" charset="0"/>
                    <a:cs typeface="Times New Roman" panose="02020603050405020304" pitchFamily="18" charset="0"/>
                  </a:rPr>
                  <a:t>Các phân số bé hơn 1 là:</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en-US" sz="2400" dirty="0">
                    <a:latin typeface="UTM Avo" panose="02040603050506020204" pitchFamily="18" charset="0"/>
                    <a:ea typeface="Calibri" panose="020F0502020204030204" pitchFamily="34" charset="0"/>
                    <a:cs typeface="Times New Roman" panose="02020603050405020304" pitchFamily="18" charset="0"/>
                  </a:rPr>
                  <a:t>.</a:t>
                </a:r>
                <a:endParaRPr lang="vi-VN" sz="2400" dirty="0">
                  <a:latin typeface="UTM Avo" panose="02040603050506020204" pitchFamily="18" charset="0"/>
                  <a:ea typeface="Calibri" panose="020F0502020204030204" pitchFamily="34" charset="0"/>
                  <a:cs typeface="Times New Roman" panose="02020603050405020304" pitchFamily="18" charset="0"/>
                </a:endParaRPr>
              </a:p>
              <a:p>
                <a:pPr>
                  <a:spcAft>
                    <a:spcPts val="1000"/>
                  </a:spcAft>
                </a:pPr>
                <a:r>
                  <a:rPr lang="vi-VN" sz="2400" dirty="0">
                    <a:latin typeface="UTM Avo" panose="02040603050506020204" pitchFamily="18" charset="0"/>
                    <a:ea typeface="Calibri" panose="020F0502020204030204" pitchFamily="34" charset="0"/>
                    <a:cs typeface="Times New Roman" panose="02020603050405020304" pitchFamily="18" charset="0"/>
                  </a:rPr>
                  <a:t>Các phân số lớn hơn 1 là:</a:t>
                </a:r>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5</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7</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9</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en-US" sz="24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11</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r>
                      <a:rPr lang="en-US" sz="24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m:t>
                    </m:r>
                  </m:oMath>
                </a14:m>
                <a:endParaRPr lang="vi-VN" sz="24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5CD7F1CD-71CF-D56E-5634-952C11C7C364}"/>
                  </a:ext>
                </a:extLst>
              </p:cNvPr>
              <p:cNvSpPr txBox="1">
                <a:spLocks noRot="1" noChangeAspect="1" noMove="1" noResize="1" noEditPoints="1" noAdjustHandles="1" noChangeArrowheads="1" noChangeShapeType="1" noTextEdit="1"/>
              </p:cNvSpPr>
              <p:nvPr/>
            </p:nvSpPr>
            <p:spPr>
              <a:xfrm>
                <a:off x="686477" y="4486315"/>
                <a:ext cx="9729893" cy="1474763"/>
              </a:xfrm>
              <a:prstGeom prst="rect">
                <a:avLst/>
              </a:prstGeom>
              <a:blipFill>
                <a:blip r:embed="rId5"/>
                <a:stretch>
                  <a:fillRect l="-1003" b="-1240"/>
                </a:stretch>
              </a:blipFill>
            </p:spPr>
            <p:txBody>
              <a:bodyPr/>
              <a:lstStyle/>
              <a:p>
                <a:r>
                  <a:rPr lang="en-US">
                    <a:noFill/>
                  </a:rPr>
                  <a:t> </a:t>
                </a:r>
              </a:p>
            </p:txBody>
          </p:sp>
        </mc:Fallback>
      </mc:AlternateContent>
    </p:spTree>
    <p:extLst>
      <p:ext uri="{BB962C8B-B14F-4D97-AF65-F5344CB8AC3E}">
        <p14:creationId xmlns:p14="http://schemas.microsoft.com/office/powerpoint/2010/main" val="2497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3" name="TextBox 2">
            <a:extLst>
              <a:ext uri="{FF2B5EF4-FFF2-40B4-BE49-F238E27FC236}">
                <a16:creationId xmlns:a16="http://schemas.microsoft.com/office/drawing/2014/main" id="{9CCE4AAE-802D-2A1C-CF78-C08FCD693EF5}"/>
              </a:ext>
            </a:extLst>
          </p:cNvPr>
          <p:cNvSpPr txBox="1"/>
          <p:nvPr/>
        </p:nvSpPr>
        <p:spPr>
          <a:xfrm>
            <a:off x="1320151" y="1628602"/>
            <a:ext cx="8940800" cy="574388"/>
          </a:xfrm>
          <a:prstGeom prst="rect">
            <a:avLst/>
          </a:prstGeom>
          <a:noFill/>
        </p:spPr>
        <p:txBody>
          <a:bodyPr wrap="square">
            <a:spAutoFit/>
          </a:bodyPr>
          <a:lstStyle/>
          <a:p>
            <a:pPr>
              <a:lnSpc>
                <a:spcPct val="150000"/>
              </a:lnSpc>
              <a:spcAft>
                <a:spcPts val="1000"/>
              </a:spcAft>
            </a:pPr>
            <a:r>
              <a:rPr lang="de-DE" sz="2400" b="1" dirty="0">
                <a:latin typeface="UTM Avo" panose="02040603050506020204" pitchFamily="18" charset="0"/>
                <a:ea typeface="Calibri" panose="020F0502020204030204" pitchFamily="34" charset="0"/>
                <a:cs typeface="Times New Roman" panose="02020603050405020304" pitchFamily="18" charset="0"/>
              </a:rPr>
              <a:t>Linh, Nguyên, Khôi đọc ba quyển sách giống nhau.</a:t>
            </a:r>
          </a:p>
        </p:txBody>
      </p:sp>
      <p:pic>
        <p:nvPicPr>
          <p:cNvPr id="6" name="Picture 5">
            <a:extLst>
              <a:ext uri="{FF2B5EF4-FFF2-40B4-BE49-F238E27FC236}">
                <a16:creationId xmlns:a16="http://schemas.microsoft.com/office/drawing/2014/main" id="{8A6EACC1-CF04-85E5-3405-13017F65D966}"/>
              </a:ext>
            </a:extLst>
          </p:cNvPr>
          <p:cNvPicPr>
            <a:picLocks noChangeAspect="1"/>
          </p:cNvPicPr>
          <p:nvPr/>
        </p:nvPicPr>
        <p:blipFill>
          <a:blip r:embed="rId4"/>
          <a:stretch>
            <a:fillRect/>
          </a:stretch>
        </p:blipFill>
        <p:spPr>
          <a:xfrm>
            <a:off x="1031131" y="2256817"/>
            <a:ext cx="7003915" cy="4231607"/>
          </a:xfrm>
          <a:prstGeom prst="rect">
            <a:avLst/>
          </a:prstGeom>
        </p:spPr>
      </p:pic>
      <p:sp>
        <p:nvSpPr>
          <p:cNvPr id="7" name="Rectangle: Rounded Corners 6">
            <a:extLst>
              <a:ext uri="{FF2B5EF4-FFF2-40B4-BE49-F238E27FC236}">
                <a16:creationId xmlns:a16="http://schemas.microsoft.com/office/drawing/2014/main" id="{EFFE3821-2942-9A08-11D0-BF03A880D9FE}"/>
              </a:ext>
            </a:extLst>
          </p:cNvPr>
          <p:cNvSpPr/>
          <p:nvPr/>
        </p:nvSpPr>
        <p:spPr>
          <a:xfrm>
            <a:off x="559881" y="1706880"/>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05</a:t>
            </a:r>
          </a:p>
        </p:txBody>
      </p:sp>
    </p:spTree>
    <p:extLst>
      <p:ext uri="{BB962C8B-B14F-4D97-AF65-F5344CB8AC3E}">
        <p14:creationId xmlns:p14="http://schemas.microsoft.com/office/powerpoint/2010/main" val="294313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1EC15C-4F50-D363-C3AD-A6E17BA196A9}"/>
              </a:ext>
            </a:extLst>
          </p:cNvPr>
          <p:cNvSpPr/>
          <p:nvPr/>
        </p:nvSpPr>
        <p:spPr>
          <a:xfrm>
            <a:off x="559881" y="1706880"/>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UTM Avo" panose="02040603050506020204" pitchFamily="18" charset="0"/>
              </a:rPr>
              <a:t>05</a:t>
            </a:r>
          </a:p>
        </p:txBody>
      </p:sp>
      <p:sp>
        <p:nvSpPr>
          <p:cNvPr id="3" name="TextBox 2">
            <a:extLst>
              <a:ext uri="{FF2B5EF4-FFF2-40B4-BE49-F238E27FC236}">
                <a16:creationId xmlns:a16="http://schemas.microsoft.com/office/drawing/2014/main" id="{9CCE4AAE-802D-2A1C-CF78-C08FCD693EF5}"/>
              </a:ext>
            </a:extLst>
          </p:cNvPr>
          <p:cNvSpPr txBox="1"/>
          <p:nvPr/>
        </p:nvSpPr>
        <p:spPr>
          <a:xfrm>
            <a:off x="1300695" y="1628602"/>
            <a:ext cx="10638385" cy="920765"/>
          </a:xfrm>
          <a:prstGeom prst="rect">
            <a:avLst/>
          </a:prstGeom>
          <a:noFill/>
        </p:spPr>
        <p:txBody>
          <a:bodyPr wrap="square">
            <a:spAutoFit/>
          </a:bodyPr>
          <a:lstStyle/>
          <a:p>
            <a:pPr algn="just">
              <a:spcAft>
                <a:spcPts val="667"/>
              </a:spcAft>
            </a:pPr>
            <a:r>
              <a:rPr lang="en-US" sz="2400" dirty="0">
                <a:latin typeface="UTM Avo" panose="02040603050506020204" pitchFamily="18" charset="0"/>
                <a:ea typeface="SimSun" panose="02010600030101010101" pitchFamily="2" charset="-122"/>
                <a:cs typeface="Arial" panose="020B0604020202020204" pitchFamily="34" charset="0"/>
              </a:rPr>
              <a:t>a) Trong </a:t>
            </a:r>
            <a:r>
              <a:rPr lang="en-US" sz="2400" dirty="0" err="1">
                <a:latin typeface="UTM Avo" panose="02040603050506020204" pitchFamily="18" charset="0"/>
                <a:ea typeface="SimSun" panose="02010600030101010101" pitchFamily="2" charset="-122"/>
                <a:cs typeface="Arial" panose="020B0604020202020204" pitchFamily="34" charset="0"/>
              </a:rPr>
              <a:t>hai</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bạn</a:t>
            </a:r>
            <a:r>
              <a:rPr lang="en-US" sz="2400" dirty="0">
                <a:latin typeface="UTM Avo" panose="02040603050506020204" pitchFamily="18" charset="0"/>
                <a:ea typeface="SimSun" panose="02010600030101010101" pitchFamily="2" charset="-122"/>
                <a:cs typeface="Arial" panose="020B0604020202020204" pitchFamily="34" charset="0"/>
              </a:rPr>
              <a:t> Linh </a:t>
            </a:r>
            <a:r>
              <a:rPr lang="en-US" sz="2400" dirty="0" err="1">
                <a:latin typeface="UTM Avo" panose="02040603050506020204" pitchFamily="18" charset="0"/>
                <a:ea typeface="SimSun" panose="02010600030101010101" pitchFamily="2" charset="-122"/>
                <a:cs typeface="Arial" panose="020B0604020202020204" pitchFamily="34" charset="0"/>
              </a:rPr>
              <a:t>và</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Khôi</a:t>
            </a:r>
            <a:r>
              <a:rPr lang="en-US" sz="2400" dirty="0">
                <a:latin typeface="UTM Avo" panose="02040603050506020204" pitchFamily="18" charset="0"/>
                <a:ea typeface="SimSun" panose="02010600030101010101" pitchFamily="2" charset="-122"/>
                <a:cs typeface="Arial" panose="020B0604020202020204" pitchFamily="34" charset="0"/>
              </a:rPr>
              <a:t>, ai </a:t>
            </a:r>
            <a:r>
              <a:rPr lang="en-US" sz="2400" dirty="0" err="1">
                <a:latin typeface="UTM Avo" panose="02040603050506020204" pitchFamily="18" charset="0"/>
                <a:ea typeface="SimSun" panose="02010600030101010101" pitchFamily="2" charset="-122"/>
                <a:cs typeface="Arial" panose="020B0604020202020204" pitchFamily="34" charset="0"/>
              </a:rPr>
              <a:t>đã</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đọc</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được</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nhiều</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trang</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sách</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hơn</a:t>
            </a:r>
            <a:r>
              <a:rPr lang="en-US" sz="2400" dirty="0">
                <a:latin typeface="UTM Avo" panose="02040603050506020204" pitchFamily="18" charset="0"/>
                <a:ea typeface="SimSun" panose="02010600030101010101" pitchFamily="2" charset="-122"/>
                <a:cs typeface="Arial" panose="020B0604020202020204" pitchFamily="34" charset="0"/>
              </a:rPr>
              <a:t>?</a:t>
            </a:r>
            <a:endParaRPr lang="en-VN" sz="2400" dirty="0">
              <a:latin typeface="UTM Avo" panose="02040603050506020204" pitchFamily="18" charset="0"/>
              <a:ea typeface="Calibri" panose="020F0502020204030204" pitchFamily="34" charset="0"/>
              <a:cs typeface="Arial" panose="020B0604020202020204" pitchFamily="34" charset="0"/>
            </a:endParaRPr>
          </a:p>
          <a:p>
            <a:pPr algn="just">
              <a:spcAft>
                <a:spcPts val="667"/>
              </a:spcAft>
            </a:pPr>
            <a:r>
              <a:rPr lang="en-US" sz="2400" dirty="0">
                <a:latin typeface="UTM Avo" panose="02040603050506020204" pitchFamily="18" charset="0"/>
                <a:ea typeface="SimSun" panose="02010600030101010101" pitchFamily="2" charset="-122"/>
                <a:cs typeface="Arial" panose="020B0604020202020204" pitchFamily="34" charset="0"/>
              </a:rPr>
              <a:t>b) Trong </a:t>
            </a:r>
            <a:r>
              <a:rPr lang="en-US" sz="2400" dirty="0" err="1">
                <a:latin typeface="UTM Avo" panose="02040603050506020204" pitchFamily="18" charset="0"/>
                <a:ea typeface="SimSun" panose="02010600030101010101" pitchFamily="2" charset="-122"/>
                <a:cs typeface="Arial" panose="020B0604020202020204" pitchFamily="34" charset="0"/>
              </a:rPr>
              <a:t>ba</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bạn</a:t>
            </a:r>
            <a:r>
              <a:rPr lang="en-US" sz="2400" dirty="0">
                <a:latin typeface="UTM Avo" panose="02040603050506020204" pitchFamily="18" charset="0"/>
                <a:ea typeface="SimSun" panose="02010600030101010101" pitchFamily="2" charset="-122"/>
                <a:cs typeface="Arial" panose="020B0604020202020204" pitchFamily="34" charset="0"/>
              </a:rPr>
              <a:t>, ai </a:t>
            </a:r>
            <a:r>
              <a:rPr lang="en-US" sz="2400" dirty="0" err="1">
                <a:latin typeface="UTM Avo" panose="02040603050506020204" pitchFamily="18" charset="0"/>
                <a:ea typeface="SimSun" panose="02010600030101010101" pitchFamily="2" charset="-122"/>
                <a:cs typeface="Arial" panose="020B0604020202020204" pitchFamily="34" charset="0"/>
              </a:rPr>
              <a:t>đã</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đọc</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được</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nhiều</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trang</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sách</a:t>
            </a:r>
            <a:r>
              <a:rPr lang="en-US" sz="2400" dirty="0">
                <a:latin typeface="UTM Avo" panose="02040603050506020204" pitchFamily="18" charset="0"/>
                <a:ea typeface="SimSun" panose="02010600030101010101" pitchFamily="2" charset="-122"/>
                <a:cs typeface="Arial" panose="020B0604020202020204" pitchFamily="34" charset="0"/>
              </a:rPr>
              <a:t> </a:t>
            </a:r>
            <a:r>
              <a:rPr lang="en-US" sz="2400" dirty="0" err="1">
                <a:latin typeface="UTM Avo" panose="02040603050506020204" pitchFamily="18" charset="0"/>
                <a:ea typeface="SimSun" panose="02010600030101010101" pitchFamily="2" charset="-122"/>
                <a:cs typeface="Arial" panose="020B0604020202020204" pitchFamily="34" charset="0"/>
              </a:rPr>
              <a:t>nhất</a:t>
            </a:r>
            <a:r>
              <a:rPr lang="en-US" sz="2400" dirty="0">
                <a:latin typeface="UTM Avo" panose="02040603050506020204" pitchFamily="18" charset="0"/>
                <a:ea typeface="SimSun" panose="02010600030101010101" pitchFamily="2" charset="-122"/>
                <a:cs typeface="Arial" panose="020B0604020202020204" pitchFamily="34" charset="0"/>
              </a:rPr>
              <a:t>?</a:t>
            </a:r>
            <a:endParaRPr lang="en-VN" sz="2400" dirty="0">
              <a:latin typeface="UTM Avo" panose="02040603050506020204" pitchFamily="18" charset="0"/>
              <a:ea typeface="Calibri" panose="020F0502020204030204" pitchFamily="34" charset="0"/>
              <a:cs typeface="Arial" panose="020B0604020202020204" pitchFamily="34" charset="0"/>
            </a:endParaRPr>
          </a:p>
        </p:txBody>
      </p:sp>
      <p:sp>
        <p:nvSpPr>
          <p:cNvPr id="4" name="TextBox 10">
            <a:extLst>
              <a:ext uri="{FF2B5EF4-FFF2-40B4-BE49-F238E27FC236}">
                <a16:creationId xmlns:a16="http://schemas.microsoft.com/office/drawing/2014/main" id="{F24990AF-F100-A435-F63B-250200BA6380}"/>
              </a:ext>
            </a:extLst>
          </p:cNvPr>
          <p:cNvSpPr txBox="1"/>
          <p:nvPr/>
        </p:nvSpPr>
        <p:spPr>
          <a:xfrm>
            <a:off x="492663" y="2512453"/>
            <a:ext cx="1275276" cy="482055"/>
          </a:xfrm>
          <a:prstGeom prst="rect">
            <a:avLst/>
          </a:prstGeom>
        </p:spPr>
        <p:txBody>
          <a:bodyPr wrap="square" lIns="0" tIns="0" rIns="0" bIns="0" rtlCol="0" anchor="t">
            <a:spAutoFit/>
          </a:bodyPr>
          <a:lstStyle/>
          <a:p>
            <a:pPr algn="ctr">
              <a:lnSpc>
                <a:spcPct val="150000"/>
              </a:lnSpc>
            </a:pPr>
            <a:r>
              <a:rPr lang="en-US" sz="2400" b="1" u="sng" dirty="0" err="1">
                <a:latin typeface="UTM Avo" panose="02040603050506020204" pitchFamily="18" charset="0"/>
                <a:cs typeface="Arial" panose="020B0604020202020204" pitchFamily="34" charset="0"/>
              </a:rPr>
              <a:t>Trả</a:t>
            </a:r>
            <a:r>
              <a:rPr lang="en-US" sz="2400" b="1" u="sng" dirty="0">
                <a:latin typeface="UTM Avo" panose="02040603050506020204" pitchFamily="18" charset="0"/>
                <a:cs typeface="Arial" panose="020B0604020202020204" pitchFamily="34" charset="0"/>
              </a:rPr>
              <a:t> </a:t>
            </a:r>
            <a:r>
              <a:rPr lang="en-US" sz="2400" b="1" u="sng" dirty="0" err="1">
                <a:latin typeface="UTM Avo" panose="02040603050506020204" pitchFamily="18" charset="0"/>
                <a:cs typeface="Arial" panose="020B0604020202020204" pitchFamily="34" charset="0"/>
              </a:rPr>
              <a:t>lời</a:t>
            </a:r>
            <a:endParaRPr lang="en-US" sz="2400" b="1" u="sng" dirty="0">
              <a:latin typeface="UTM Avo" panose="020406030505060202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42F4FC7-A2F2-E658-8602-A16EA9D3BFEB}"/>
                  </a:ext>
                </a:extLst>
              </p:cNvPr>
              <p:cNvSpPr txBox="1"/>
              <p:nvPr/>
            </p:nvSpPr>
            <p:spPr>
              <a:xfrm>
                <a:off x="165854" y="3072659"/>
                <a:ext cx="8855523" cy="1903470"/>
              </a:xfrm>
              <a:prstGeom prst="rect">
                <a:avLst/>
              </a:prstGeom>
              <a:noFill/>
            </p:spPr>
            <p:txBody>
              <a:bodyPr wrap="square">
                <a:spAutoFit/>
              </a:bodyPr>
              <a:lstStyle/>
              <a:p>
                <a:pPr>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Vì 8 chia </a:t>
                </a:r>
                <a:r>
                  <a:rPr lang="en-US" sz="2400" dirty="0" err="1">
                    <a:latin typeface="UTM Avo" panose="02040603050506020204" pitchFamily="18" charset="0"/>
                    <a:ea typeface="Calibri" panose="020F0502020204030204" pitchFamily="34" charset="0"/>
                    <a:cs typeface="Arial" panose="020B0604020202020204" pitchFamily="34" charset="0"/>
                  </a:rPr>
                  <a:t>hết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cho</a:t>
                </a:r>
                <a:r>
                  <a:rPr lang="en-US" sz="2400" dirty="0">
                    <a:latin typeface="UTM Avo" panose="02040603050506020204" pitchFamily="18" charset="0"/>
                    <a:ea typeface="Calibri" panose="020F0502020204030204" pitchFamily="34" charset="0"/>
                    <a:cs typeface="Arial" panose="020B0604020202020204" pitchFamily="34" charset="0"/>
                  </a:rPr>
                  <a:t> 2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4 </a:t>
                </a:r>
                <a:r>
                  <a:rPr lang="en-US" sz="2400" dirty="0" err="1">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chọn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mẫu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8, ta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a:t>
                </a:r>
              </a:p>
              <a:p>
                <a:pPr>
                  <a:spcAft>
                    <a:spcPts val="667"/>
                  </a:spcAft>
                </a:pPr>
                <a14:m>
                  <m:oMath xmlns:m="http://schemas.openxmlformats.org/officeDocument/2006/math">
                    <m:f>
                      <m:fPr>
                        <m:ctrlPr>
                          <a:rPr lang="en-US" sz="2400" i="1" smtClean="0">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6</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den>
                    </m:f>
                    <m:r>
                      <a:rPr lang="en-US" sz="2400" b="0" i="0" smtClean="0">
                        <a:solidFill>
                          <a:schemeClr val="tx1"/>
                        </a:solidFill>
                        <a:latin typeface="Cambria Math" panose="02040503050406030204" pitchFamily="18" charset="0"/>
                        <a:ea typeface="Calibri" panose="020F0502020204030204" pitchFamily="34" charset="0"/>
                        <a:cs typeface="Arial" panose="020B0604020202020204" pitchFamily="34" charset="0"/>
                      </a:rPr>
                      <m:t>;</m:t>
                    </m:r>
                  </m:oMath>
                </a14:m>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2</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smtClean="0">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4</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giữ</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5</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a:t>
                </a:r>
              </a:p>
              <a:p>
                <a:pPr>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Ta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6</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&gt;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5</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 &gt;</a:t>
                </a:r>
                <a:r>
                  <a:rPr lang="en-US" sz="2400" dirty="0">
                    <a:solidFill>
                      <a:schemeClr val="tx1"/>
                    </a:solidFill>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4</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 nên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&gt;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5</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 &gt;</a:t>
                </a:r>
                <a:r>
                  <a:rPr lang="en-US" sz="2400" dirty="0">
                    <a:solidFill>
                      <a:schemeClr val="tx1"/>
                    </a:solidFill>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2</m:t>
                        </m:r>
                      </m:den>
                    </m:f>
                  </m:oMath>
                </a14:m>
                <a:r>
                  <a:rPr lang="en-US" sz="2400" dirty="0">
                    <a:latin typeface="UTM Avo" panose="02040603050506020204" pitchFamily="18" charset="0"/>
                    <a:ea typeface="Calibri" panose="020F0502020204030204" pitchFamily="34" charset="0"/>
                    <a:cs typeface="Arial" panose="020B0604020202020204" pitchFamily="34" charset="0"/>
                  </a:rPr>
                  <a:t> </a:t>
                </a:r>
                <a:endParaRPr lang="en-VN" sz="2400" dirty="0">
                  <a:latin typeface="UTM Avo" panose="02040603050506020204" pitchFamily="18" charset="0"/>
                  <a:ea typeface="Calibri" panose="020F050202020403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F42F4FC7-A2F2-E658-8602-A16EA9D3BFEB}"/>
                  </a:ext>
                </a:extLst>
              </p:cNvPr>
              <p:cNvSpPr txBox="1">
                <a:spLocks noRot="1" noChangeAspect="1" noMove="1" noResize="1" noEditPoints="1" noAdjustHandles="1" noChangeArrowheads="1" noChangeShapeType="1" noTextEdit="1"/>
              </p:cNvSpPr>
              <p:nvPr/>
            </p:nvSpPr>
            <p:spPr>
              <a:xfrm>
                <a:off x="165854" y="3072659"/>
                <a:ext cx="8855523" cy="1903470"/>
              </a:xfrm>
              <a:prstGeom prst="rect">
                <a:avLst/>
              </a:prstGeom>
              <a:blipFill>
                <a:blip r:embed="rId4"/>
                <a:stretch>
                  <a:fillRect l="-1032" t="-2564" b="-64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F65E610-357F-26D0-35D6-5DFDA6BF2848}"/>
              </a:ext>
            </a:extLst>
          </p:cNvPr>
          <p:cNvSpPr txBox="1"/>
          <p:nvPr/>
        </p:nvSpPr>
        <p:spPr>
          <a:xfrm>
            <a:off x="70553" y="4987750"/>
            <a:ext cx="7309143" cy="1855380"/>
          </a:xfrm>
          <a:prstGeom prst="rect">
            <a:avLst/>
          </a:prstGeom>
          <a:noFill/>
        </p:spPr>
        <p:txBody>
          <a:bodyPr wrap="square">
            <a:spAutoFit/>
          </a:bodyPr>
          <a:lstStyle/>
          <a:p>
            <a:pPr algn="just">
              <a:lnSpc>
                <a:spcPct val="150000"/>
              </a:lnSpc>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a) Linh </a:t>
            </a:r>
            <a:r>
              <a:rPr lang="en-US" sz="2400" dirty="0" err="1">
                <a:latin typeface="UTM Avo" panose="02040603050506020204" pitchFamily="18" charset="0"/>
                <a:ea typeface="Calibri" panose="020F0502020204030204" pitchFamily="34" charset="0"/>
                <a:cs typeface="Arial" panose="020B0604020202020204" pitchFamily="34" charset="0"/>
              </a:rPr>
              <a:t>đã</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đọc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nhiều</a:t>
            </a:r>
            <a:r>
              <a:rPr lang="en-US" sz="2400" dirty="0">
                <a:latin typeface="UTM Avo" panose="02040603050506020204" pitchFamily="18" charset="0"/>
                <a:ea typeface="Calibri" panose="020F0502020204030204" pitchFamily="34" charset="0"/>
                <a:cs typeface="Arial" panose="020B0604020202020204" pitchFamily="34" charset="0"/>
              </a:rPr>
              <a:t> trang </a:t>
            </a:r>
            <a:r>
              <a:rPr lang="en-US" sz="2400" dirty="0" err="1">
                <a:latin typeface="UTM Avo" panose="02040603050506020204" pitchFamily="18" charset="0"/>
                <a:ea typeface="Calibri" panose="020F0502020204030204" pitchFamily="34" charset="0"/>
                <a:cs typeface="Arial" panose="020B0604020202020204" pitchFamily="34" charset="0"/>
              </a:rPr>
              <a:t>sách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hơn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Khôi</a:t>
            </a:r>
            <a:r>
              <a:rPr lang="en-US" sz="2400" dirty="0">
                <a:latin typeface="UTM Avo" panose="02040603050506020204" pitchFamily="18" charset="0"/>
                <a:ea typeface="Calibri" panose="020F0502020204030204" pitchFamily="34" charset="0"/>
                <a:cs typeface="Arial" panose="020B0604020202020204" pitchFamily="34" charset="0"/>
              </a:rPr>
              <a:t>.</a:t>
            </a:r>
            <a:endParaRPr lang="en-VN" sz="2400" dirty="0">
              <a:latin typeface="UTM Avo" panose="02040603050506020204" pitchFamily="18" charset="0"/>
              <a:ea typeface="Calibri" panose="020F0502020204030204" pitchFamily="34" charset="0"/>
              <a:cs typeface="Arial" panose="020B0604020202020204" pitchFamily="34" charset="0"/>
            </a:endParaRPr>
          </a:p>
          <a:p>
            <a:pPr algn="just">
              <a:lnSpc>
                <a:spcPct val="150000"/>
              </a:lnSpc>
              <a:spcAft>
                <a:spcPts val="667"/>
              </a:spcAft>
            </a:pPr>
            <a:r>
              <a:rPr lang="en-US" sz="2400" dirty="0">
                <a:latin typeface="UTM Avo" panose="02040603050506020204" pitchFamily="18" charset="0"/>
                <a:ea typeface="Calibri" panose="020F0502020204030204" pitchFamily="34" charset="0"/>
                <a:cs typeface="Arial" panose="020B0604020202020204" pitchFamily="34" charset="0"/>
              </a:rPr>
              <a:t>b) Trong </a:t>
            </a:r>
            <a:r>
              <a:rPr lang="en-US" sz="2400" dirty="0" err="1">
                <a:latin typeface="UTM Avo" panose="02040603050506020204" pitchFamily="18" charset="0"/>
                <a:ea typeface="Calibri" panose="020F0502020204030204" pitchFamily="34" charset="0"/>
                <a:cs typeface="Arial" panose="020B0604020202020204" pitchFamily="34" charset="0"/>
              </a:rPr>
              <a:t>ba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bạn</a:t>
            </a:r>
            <a:r>
              <a:rPr lang="en-US" sz="2400" dirty="0">
                <a:latin typeface="UTM Avo" panose="02040603050506020204" pitchFamily="18" charset="0"/>
                <a:ea typeface="Calibri" panose="020F0502020204030204" pitchFamily="34" charset="0"/>
                <a:cs typeface="Arial" panose="020B0604020202020204" pitchFamily="34" charset="0"/>
              </a:rPr>
              <a:t>, Linh </a:t>
            </a:r>
            <a:r>
              <a:rPr lang="en-US" sz="2400" dirty="0" err="1">
                <a:latin typeface="UTM Avo" panose="02040603050506020204" pitchFamily="18" charset="0"/>
                <a:ea typeface="Calibri" panose="020F0502020204030204" pitchFamily="34" charset="0"/>
                <a:cs typeface="Arial" panose="020B0604020202020204" pitchFamily="34" charset="0"/>
              </a:rPr>
              <a:t>đã</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đọc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nhiều</a:t>
            </a:r>
            <a:r>
              <a:rPr lang="en-US" sz="2400" dirty="0">
                <a:latin typeface="UTM Avo" panose="02040603050506020204" pitchFamily="18" charset="0"/>
                <a:ea typeface="Calibri" panose="020F0502020204030204" pitchFamily="34" charset="0"/>
                <a:cs typeface="Arial" panose="020B0604020202020204" pitchFamily="34" charset="0"/>
              </a:rPr>
              <a:t> </a:t>
            </a:r>
          </a:p>
          <a:p>
            <a:pPr algn="just">
              <a:lnSpc>
                <a:spcPct val="150000"/>
              </a:lnSpc>
              <a:spcAft>
                <a:spcPts val="667"/>
              </a:spcAft>
            </a:pPr>
            <a:r>
              <a:rPr lang="en-US" sz="2400" dirty="0" err="1">
                <a:latin typeface="UTM Avo" panose="02040603050506020204" pitchFamily="18" charset="0"/>
                <a:ea typeface="Calibri" panose="020F0502020204030204" pitchFamily="34" charset="0"/>
                <a:cs typeface="Arial" panose="020B0604020202020204" pitchFamily="34" charset="0"/>
              </a:rPr>
              <a:t>trang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sách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nhất</a:t>
            </a:r>
            <a:r>
              <a:rPr lang="en-US" sz="2400" dirty="0">
                <a:latin typeface="UTM Avo" panose="02040603050506020204" pitchFamily="18" charset="0"/>
                <a:ea typeface="Calibri" panose="020F0502020204030204" pitchFamily="34" charset="0"/>
                <a:cs typeface="Arial" panose="020B0604020202020204" pitchFamily="34" charset="0"/>
              </a:rPr>
              <a:t>. </a:t>
            </a:r>
            <a:endParaRPr lang="en-VN" sz="2400" dirty="0">
              <a:latin typeface="UTM Avo" panose="02040603050506020204" pitchFamily="18"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E751EF5-63C9-A1FF-A812-0B4D8F999B82}"/>
              </a:ext>
            </a:extLst>
          </p:cNvPr>
          <p:cNvPicPr>
            <a:picLocks noChangeAspect="1"/>
          </p:cNvPicPr>
          <p:nvPr/>
        </p:nvPicPr>
        <p:blipFill>
          <a:blip r:embed="rId5"/>
          <a:stretch>
            <a:fillRect/>
          </a:stretch>
        </p:blipFill>
        <p:spPr>
          <a:xfrm>
            <a:off x="7081680" y="3471435"/>
            <a:ext cx="5110320" cy="3087540"/>
          </a:xfrm>
          <a:prstGeom prst="rect">
            <a:avLst/>
          </a:prstGeom>
        </p:spPr>
      </p:pic>
    </p:spTree>
    <p:extLst>
      <p:ext uri="{BB962C8B-B14F-4D97-AF65-F5344CB8AC3E}">
        <p14:creationId xmlns:p14="http://schemas.microsoft.com/office/powerpoint/2010/main" val="380436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oogle Shape;192;p6">
            <a:hlinkClick r:id="rId3"/>
            <a:extLst>
              <a:ext uri="{FF2B5EF4-FFF2-40B4-BE49-F238E27FC236}">
                <a16:creationId xmlns:a16="http://schemas.microsoft.com/office/drawing/2014/main" id="{EB11C56E-641F-1C3C-AA62-DBAC059D3B0B}"/>
              </a:ext>
            </a:extLst>
          </p:cNvPr>
          <p:cNvPicPr preferRelativeResize="0"/>
          <p:nvPr/>
        </p:nvPicPr>
        <p:blipFill rotWithShape="1">
          <a:blip r:embed="rId4">
            <a:alphaModFix/>
          </a:blip>
          <a:srcRect/>
          <a:stretch/>
        </p:blipFill>
        <p:spPr>
          <a:xfrm>
            <a:off x="4662693" y="2657109"/>
            <a:ext cx="2866614" cy="1879966"/>
          </a:xfrm>
          <a:prstGeom prst="rect">
            <a:avLst/>
          </a:prstGeom>
          <a:noFill/>
          <a:ln>
            <a:noFill/>
          </a:ln>
        </p:spPr>
      </p:pic>
    </p:spTree>
    <p:extLst>
      <p:ext uri="{BB962C8B-B14F-4D97-AF65-F5344CB8AC3E}">
        <p14:creationId xmlns:p14="http://schemas.microsoft.com/office/powerpoint/2010/main" val="233335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EF11228-AD21-D458-9398-1C752383BD5B}"/>
              </a:ext>
            </a:extLst>
          </p:cNvPr>
          <p:cNvSpPr/>
          <p:nvPr/>
        </p:nvSpPr>
        <p:spPr>
          <a:xfrm>
            <a:off x="509108" y="1710323"/>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06</a:t>
            </a:r>
          </a:p>
        </p:txBody>
      </p:sp>
      <p:sp>
        <p:nvSpPr>
          <p:cNvPr id="7" name="TextBox 6">
            <a:extLst>
              <a:ext uri="{FF2B5EF4-FFF2-40B4-BE49-F238E27FC236}">
                <a16:creationId xmlns:a16="http://schemas.microsoft.com/office/drawing/2014/main" id="{5F4BE783-AA9F-401A-B489-90DD261E2B5E}"/>
              </a:ext>
            </a:extLst>
          </p:cNvPr>
          <p:cNvSpPr txBox="1"/>
          <p:nvPr/>
        </p:nvSpPr>
        <p:spPr>
          <a:xfrm>
            <a:off x="1149188" y="1576731"/>
            <a:ext cx="10418584" cy="1952842"/>
          </a:xfrm>
          <a:prstGeom prst="rect">
            <a:avLst/>
          </a:prstGeom>
          <a:noFill/>
        </p:spPr>
        <p:txBody>
          <a:bodyPr wrap="square">
            <a:spAutoFit/>
          </a:bodyPr>
          <a:lstStyle/>
          <a:p>
            <a:pPr lvl="0" algn="just">
              <a:lnSpc>
                <a:spcPct val="130000"/>
              </a:lnSpc>
              <a:spcAft>
                <a:spcPts val="1000"/>
              </a:spcAft>
            </a:pPr>
            <a:r>
              <a:rPr lang="vi-VN" sz="2400" dirty="0">
                <a:latin typeface="UTM Avo" panose="02040603050506020204" pitchFamily="18" charset="0"/>
                <a:ea typeface="Calibri" panose="020F0502020204030204" pitchFamily="34" charset="0"/>
                <a:cs typeface="Arial" panose="020B0604020202020204" pitchFamily="34" charset="0"/>
              </a:rPr>
              <a:t>Một số loại thức ăn chế biến từ đậu xanh, đậu tương thường có lợi cho sức khỏe, đem lại giá trị dinh dưỡng cao. Hãy so sánh hàm lượng protein (chất đạm) có trong 100 g của một loại đậu xanh và có trong 100 g của một loại đậu tương như thông tin sau: </a:t>
            </a:r>
          </a:p>
        </p:txBody>
      </p:sp>
      <p:pic>
        <p:nvPicPr>
          <p:cNvPr id="5" name="Picture 4">
            <a:extLst>
              <a:ext uri="{FF2B5EF4-FFF2-40B4-BE49-F238E27FC236}">
                <a16:creationId xmlns:a16="http://schemas.microsoft.com/office/drawing/2014/main" id="{FA8FEB2A-7756-0048-0EF0-98655D880DF0}"/>
              </a:ext>
            </a:extLst>
          </p:cNvPr>
          <p:cNvPicPr>
            <a:picLocks noChangeAspect="1"/>
          </p:cNvPicPr>
          <p:nvPr/>
        </p:nvPicPr>
        <p:blipFill>
          <a:blip r:embed="rId3"/>
          <a:stretch>
            <a:fillRect/>
          </a:stretch>
        </p:blipFill>
        <p:spPr>
          <a:xfrm>
            <a:off x="1149188" y="3529573"/>
            <a:ext cx="7046982" cy="3360174"/>
          </a:xfrm>
          <a:prstGeom prst="rect">
            <a:avLst/>
          </a:prstGeom>
        </p:spPr>
      </p:pic>
    </p:spTree>
    <p:extLst>
      <p:ext uri="{BB962C8B-B14F-4D97-AF65-F5344CB8AC3E}">
        <p14:creationId xmlns:p14="http://schemas.microsoft.com/office/powerpoint/2010/main" val="169352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EF11228-AD21-D458-9398-1C752383BD5B}"/>
              </a:ext>
            </a:extLst>
          </p:cNvPr>
          <p:cNvSpPr/>
          <p:nvPr/>
        </p:nvSpPr>
        <p:spPr>
          <a:xfrm>
            <a:off x="509108" y="1710323"/>
            <a:ext cx="640080" cy="457200"/>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06</a:t>
            </a:r>
          </a:p>
        </p:txBody>
      </p:sp>
      <p:sp>
        <p:nvSpPr>
          <p:cNvPr id="3" name="TextBox 10">
            <a:extLst>
              <a:ext uri="{FF2B5EF4-FFF2-40B4-BE49-F238E27FC236}">
                <a16:creationId xmlns:a16="http://schemas.microsoft.com/office/drawing/2014/main" id="{47CFBA1F-1466-BD7E-9BE0-C3817CD04474}"/>
              </a:ext>
            </a:extLst>
          </p:cNvPr>
          <p:cNvSpPr txBox="1"/>
          <p:nvPr/>
        </p:nvSpPr>
        <p:spPr>
          <a:xfrm>
            <a:off x="1494074" y="1671745"/>
            <a:ext cx="1275276" cy="482055"/>
          </a:xfrm>
          <a:prstGeom prst="rect">
            <a:avLst/>
          </a:prstGeom>
        </p:spPr>
        <p:txBody>
          <a:bodyPr wrap="square" lIns="0" tIns="0" rIns="0" bIns="0" rtlCol="0" anchor="t">
            <a:spAutoFit/>
          </a:bodyPr>
          <a:lstStyle/>
          <a:p>
            <a:pPr algn="ctr">
              <a:lnSpc>
                <a:spcPct val="150000"/>
              </a:lnSpc>
            </a:pPr>
            <a:r>
              <a:rPr lang="en-US" sz="2400" b="1" u="sng" dirty="0" err="1">
                <a:latin typeface="UTM Avo" panose="02040603050506020204" pitchFamily="18" charset="0"/>
                <a:cs typeface="Arial" panose="020B0604020202020204" pitchFamily="34" charset="0"/>
              </a:rPr>
              <a:t>Trả</a:t>
            </a:r>
            <a:r>
              <a:rPr lang="en-US" sz="2400" b="1" u="sng" dirty="0">
                <a:latin typeface="UTM Avo" panose="02040603050506020204" pitchFamily="18" charset="0"/>
                <a:cs typeface="Arial" panose="020B0604020202020204" pitchFamily="34" charset="0"/>
              </a:rPr>
              <a:t> </a:t>
            </a:r>
            <a:r>
              <a:rPr lang="en-US" sz="2400" b="1" u="sng" dirty="0" err="1">
                <a:latin typeface="UTM Avo" panose="02040603050506020204" pitchFamily="18" charset="0"/>
                <a:cs typeface="Arial" panose="020B0604020202020204" pitchFamily="34" charset="0"/>
              </a:rPr>
              <a:t>lời</a:t>
            </a:r>
            <a:endParaRPr lang="en-US" sz="2400" b="1" u="sng" dirty="0">
              <a:latin typeface="UTM Avo" panose="020406030505060202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C5BEC5F-8865-F0BB-F045-33423AEB1E19}"/>
                  </a:ext>
                </a:extLst>
              </p:cNvPr>
              <p:cNvSpPr txBox="1"/>
              <p:nvPr/>
            </p:nvSpPr>
            <p:spPr>
              <a:xfrm>
                <a:off x="0" y="2088984"/>
                <a:ext cx="6374747" cy="3760517"/>
              </a:xfrm>
              <a:prstGeom prst="rect">
                <a:avLst/>
              </a:prstGeom>
              <a:noFill/>
            </p:spPr>
            <p:txBody>
              <a:bodyPr wrap="square">
                <a:spAutoFit/>
              </a:bodyPr>
              <a:lstStyle/>
              <a:p>
                <a:pPr algn="ctr">
                  <a:lnSpc>
                    <a:spcPct val="150000"/>
                  </a:lnSpc>
                  <a:spcAft>
                    <a:spcPts val="667"/>
                  </a:spcAft>
                </a:pPr>
                <a:r>
                  <a:rPr lang="vi-VN" sz="2400" dirty="0">
                    <a:latin typeface="UTM Avo" panose="02040603050506020204" pitchFamily="18" charset="0"/>
                    <a:ea typeface="Calibri" panose="020F0502020204030204" pitchFamily="34" charset="0"/>
                    <a:cs typeface="Arial" panose="020B0604020202020204" pitchFamily="34" charset="0"/>
                  </a:rPr>
                  <a:t>Ta có:	</a:t>
                </a:r>
                <a:r>
                  <a:rPr lang="en-US" sz="2400" dirty="0">
                    <a:solidFill>
                      <a:schemeClr val="tx1"/>
                    </a:solidFill>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vi-VN" sz="2400" dirty="0">
                    <a:latin typeface="UTM Avo" panose="02040603050506020204" pitchFamily="18" charset="0"/>
                    <a:ea typeface="Calibri" panose="020F0502020204030204" pitchFamily="34" charset="0"/>
                    <a:cs typeface="Arial" panose="020B0604020202020204" pitchFamily="34" charset="0"/>
                  </a:rPr>
                  <a:t>, giữ nguyên phân số</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endParaRPr lang="vi-VN" sz="2400" dirty="0">
                  <a:latin typeface="UTM Avo" panose="02040603050506020204" pitchFamily="18" charset="0"/>
                  <a:ea typeface="Calibri" panose="020F0502020204030204" pitchFamily="34" charset="0"/>
                  <a:cs typeface="Arial" panose="020B0604020202020204" pitchFamily="34" charset="0"/>
                </a:endParaRPr>
              </a:p>
              <a:p>
                <a:pPr algn="ctr">
                  <a:lnSpc>
                    <a:spcPct val="150000"/>
                  </a:lnSpc>
                  <a:spcAft>
                    <a:spcPts val="667"/>
                  </a:spcAft>
                </a:pPr>
                <a:r>
                  <a:rPr lang="vi-VN" sz="2400" dirty="0">
                    <a:latin typeface="UTM Avo" panose="02040603050506020204" pitchFamily="18" charset="0"/>
                    <a:ea typeface="Calibri" panose="020F0502020204030204" pitchFamily="34" charset="0"/>
                    <a:cs typeface="Arial" panose="020B0604020202020204" pitchFamily="34" charset="0"/>
                  </a:rPr>
                  <a:t>Vì </a:t>
                </a:r>
                <a:r>
                  <a:rPr lang="en-US" sz="2400" dirty="0">
                    <a:solidFill>
                      <a:schemeClr val="tx1"/>
                    </a:solidFill>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2</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&lt;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r>
                  <a:rPr lang="en-US" sz="2400" dirty="0">
                    <a:latin typeface="UTM Avo" panose="02040603050506020204" pitchFamily="18" charset="0"/>
                    <a:ea typeface="Calibri" panose="020F0502020204030204" pitchFamily="34" charset="0"/>
                    <a:cs typeface="Arial" panose="020B0604020202020204" pitchFamily="34" charset="0"/>
                  </a:rPr>
                  <a:t> </a:t>
                </a:r>
                <a:r>
                  <a:rPr lang="vi-VN" sz="2400" dirty="0">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1</m:t>
                        </m:r>
                      </m:num>
                      <m:den>
                        <m:r>
                          <m:rPr>
                            <m:nor/>
                          </m:rPr>
                          <a:rPr lang="en-US" sz="2400" b="0" i="0" smtClean="0">
                            <a:solidFill>
                              <a:schemeClr val="tx1"/>
                            </a:solidFill>
                            <a:latin typeface="UTM Avo" panose="02040603050506020204" pitchFamily="18" charset="0"/>
                            <a:ea typeface="Calibri" panose="020F0502020204030204" pitchFamily="34" charset="0"/>
                            <a:cs typeface="Arial" panose="020B0604020202020204" pitchFamily="34" charset="0"/>
                          </a:rPr>
                          <m:t>4</m:t>
                        </m:r>
                      </m:den>
                    </m:f>
                  </m:oMath>
                </a14:m>
                <a:r>
                  <a:rPr lang="de-DE" sz="2400" dirty="0">
                    <a:latin typeface="UTM Avo" panose="02040603050506020204" pitchFamily="18" charset="0"/>
                    <a:ea typeface="Calibri" panose="020F0502020204030204" pitchFamily="34" charset="0"/>
                    <a:cs typeface="Times New Roman" panose="02020603050405020304" pitchFamily="18" charset="0"/>
                  </a:rPr>
                  <a:t> &lt; </a:t>
                </a:r>
                <a14:m>
                  <m:oMath xmlns:m="http://schemas.openxmlformats.org/officeDocument/2006/math">
                    <m:f>
                      <m:fPr>
                        <m:ctrlPr>
                          <a:rPr lang="en-US" sz="2400" i="1">
                            <a:solidFill>
                              <a:schemeClr val="tx1"/>
                            </a:solidFill>
                            <a:latin typeface="Cambria Math" panose="02040503050406030204" pitchFamily="18" charset="0"/>
                            <a:ea typeface="Calibri" panose="020F0502020204030204" pitchFamily="34" charset="0"/>
                            <a:cs typeface="Arial" panose="020B0604020202020204" pitchFamily="34" charset="0"/>
                          </a:rPr>
                        </m:ctrlPr>
                      </m:fPr>
                      <m:num>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3</m:t>
                        </m:r>
                      </m:num>
                      <m:den>
                        <m:r>
                          <m:rPr>
                            <m:nor/>
                          </m:rPr>
                          <a:rPr lang="en-US" sz="2400">
                            <a:solidFill>
                              <a:schemeClr val="tx1"/>
                            </a:solidFill>
                            <a:latin typeface="UTM Avo" panose="02040603050506020204" pitchFamily="18" charset="0"/>
                            <a:ea typeface="Calibri" panose="020F0502020204030204" pitchFamily="34" charset="0"/>
                            <a:cs typeface="Arial" panose="020B0604020202020204" pitchFamily="34" charset="0"/>
                          </a:rPr>
                          <m:t>8</m:t>
                        </m:r>
                      </m:den>
                    </m:f>
                  </m:oMath>
                </a14:m>
                <a:endParaRPr lang="vi-VN" sz="2400" dirty="0">
                  <a:latin typeface="UTM Avo" panose="02040603050506020204" pitchFamily="18" charset="0"/>
                  <a:ea typeface="Calibri" panose="020F0502020204030204" pitchFamily="34" charset="0"/>
                  <a:cs typeface="Arial" panose="020B0604020202020204" pitchFamily="34" charset="0"/>
                </a:endParaRPr>
              </a:p>
              <a:p>
                <a:pPr algn="ctr">
                  <a:lnSpc>
                    <a:spcPct val="150000"/>
                  </a:lnSpc>
                  <a:spcAft>
                    <a:spcPts val="667"/>
                  </a:spcAft>
                </a:pPr>
                <a:r>
                  <a:rPr lang="vi-VN" sz="2400" dirty="0">
                    <a:latin typeface="UTM Avo" panose="02040603050506020204" pitchFamily="18" charset="0"/>
                    <a:ea typeface="Calibri" panose="020F0502020204030204" pitchFamily="34" charset="0"/>
                    <a:cs typeface="Arial" panose="020B0604020202020204" pitchFamily="34" charset="0"/>
                  </a:rPr>
                  <a:t>Vậy hàm lượng chất đạm có trong 100 g một loại đậu xanh ít hơn hàm lượng chất đạm có trong 100 g một loại đậu tương. </a:t>
                </a:r>
              </a:p>
            </p:txBody>
          </p:sp>
        </mc:Choice>
        <mc:Fallback>
          <p:sp>
            <p:nvSpPr>
              <p:cNvPr id="4" name="TextBox 3">
                <a:extLst>
                  <a:ext uri="{FF2B5EF4-FFF2-40B4-BE49-F238E27FC236}">
                    <a16:creationId xmlns:a16="http://schemas.microsoft.com/office/drawing/2014/main" id="{FC5BEC5F-8865-F0BB-F045-33423AEB1E19}"/>
                  </a:ext>
                </a:extLst>
              </p:cNvPr>
              <p:cNvSpPr txBox="1">
                <a:spLocks noRot="1" noChangeAspect="1" noMove="1" noResize="1" noEditPoints="1" noAdjustHandles="1" noChangeArrowheads="1" noChangeShapeType="1" noTextEdit="1"/>
              </p:cNvSpPr>
              <p:nvPr/>
            </p:nvSpPr>
            <p:spPr>
              <a:xfrm>
                <a:off x="0" y="2088984"/>
                <a:ext cx="6374747" cy="3760517"/>
              </a:xfrm>
              <a:prstGeom prst="rect">
                <a:avLst/>
              </a:prstGeom>
              <a:blipFill>
                <a:blip r:embed="rId3"/>
                <a:stretch>
                  <a:fillRect l="-478" r="-1816" b="-275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51E0E44-34AE-0E36-A5A5-A02D55449A88}"/>
              </a:ext>
            </a:extLst>
          </p:cNvPr>
          <p:cNvPicPr>
            <a:picLocks noChangeAspect="1"/>
          </p:cNvPicPr>
          <p:nvPr/>
        </p:nvPicPr>
        <p:blipFill>
          <a:blip r:embed="rId4"/>
          <a:stretch>
            <a:fillRect/>
          </a:stretch>
        </p:blipFill>
        <p:spPr>
          <a:xfrm>
            <a:off x="6096000" y="1710323"/>
            <a:ext cx="5888931" cy="2807987"/>
          </a:xfrm>
          <a:prstGeom prst="rect">
            <a:avLst/>
          </a:prstGeom>
        </p:spPr>
      </p:pic>
    </p:spTree>
    <p:extLst>
      <p:ext uri="{BB962C8B-B14F-4D97-AF65-F5344CB8AC3E}">
        <p14:creationId xmlns:p14="http://schemas.microsoft.com/office/powerpoint/2010/main" val="195732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sp>
        <p:nvSpPr>
          <p:cNvPr id="4" name="TextBox 3">
            <a:extLst>
              <a:ext uri="{FF2B5EF4-FFF2-40B4-BE49-F238E27FC236}">
                <a16:creationId xmlns:a16="http://schemas.microsoft.com/office/drawing/2014/main" id="{D61805FE-F4B8-89FA-B008-9FB0A4F1061C}"/>
              </a:ext>
            </a:extLst>
          </p:cNvPr>
          <p:cNvSpPr txBox="1"/>
          <p:nvPr/>
        </p:nvSpPr>
        <p:spPr>
          <a:xfrm>
            <a:off x="1544319" y="1605343"/>
            <a:ext cx="9059334" cy="1644746"/>
          </a:xfrm>
          <a:prstGeom prst="rect">
            <a:avLst/>
          </a:prstGeom>
          <a:noFill/>
        </p:spPr>
        <p:txBody>
          <a:bodyPr wrap="square">
            <a:spAutoFit/>
          </a:bodyPr>
          <a:lstStyle/>
          <a:p>
            <a:pPr algn="ctr">
              <a:lnSpc>
                <a:spcPct val="150000"/>
              </a:lnSpc>
              <a:spcAft>
                <a:spcPts val="1000"/>
              </a:spcAft>
            </a:pPr>
            <a:r>
              <a:rPr lang="vi-VN" sz="3600" b="1" dirty="0">
                <a:latin typeface="UTM Avo" panose="02040603050506020204" pitchFamily="18" charset="0"/>
                <a:ea typeface="Calibri" panose="020F0502020204030204" pitchFamily="34" charset="0"/>
                <a:cs typeface="Times New Roman" panose="02020603050405020304" pitchFamily="18" charset="0"/>
              </a:rPr>
              <a:t>Qua bài học hôm nay, em luyện tập được những kiến thức gì?</a:t>
            </a:r>
            <a:endParaRPr lang="vi-VN" sz="3600" dirty="0">
              <a:latin typeface="UTM Avo" panose="020406030505060202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sp>
        <p:nvSpPr>
          <p:cNvPr id="4" name="TextBox 3">
            <a:extLst>
              <a:ext uri="{FF2B5EF4-FFF2-40B4-BE49-F238E27FC236}">
                <a16:creationId xmlns:a16="http://schemas.microsoft.com/office/drawing/2014/main" id="{D61805FE-F4B8-89FA-B008-9FB0A4F1061C}"/>
              </a:ext>
            </a:extLst>
          </p:cNvPr>
          <p:cNvSpPr txBox="1"/>
          <p:nvPr/>
        </p:nvSpPr>
        <p:spPr>
          <a:xfrm>
            <a:off x="1166237" y="1676463"/>
            <a:ext cx="9417456" cy="1644746"/>
          </a:xfrm>
          <a:prstGeom prst="rect">
            <a:avLst/>
          </a:prstGeom>
          <a:noFill/>
        </p:spPr>
        <p:txBody>
          <a:bodyPr wrap="square">
            <a:spAutoFit/>
          </a:bodyPr>
          <a:lstStyle/>
          <a:p>
            <a:pPr algn="ctr">
              <a:lnSpc>
                <a:spcPct val="150000"/>
              </a:lnSpc>
              <a:spcAft>
                <a:spcPts val="1000"/>
              </a:spcAft>
            </a:pPr>
            <a:r>
              <a:rPr lang="vi-VN" sz="3600" b="1" dirty="0">
                <a:latin typeface="UTM Avo" panose="02040603050506020204" pitchFamily="18" charset="0"/>
                <a:ea typeface="Calibri" panose="020F0502020204030204" pitchFamily="34" charset="0"/>
                <a:cs typeface="Times New Roman" panose="02020603050405020304" pitchFamily="18" charset="0"/>
              </a:rPr>
              <a:t>Muốn so sánh hai phân số cùng mẫu số hoặc khác mẫu số ta làm thế nào?</a:t>
            </a:r>
            <a:endParaRPr lang="vi-VN" sz="3600" dirty="0">
              <a:latin typeface="UTM Avo" panose="02040603050506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854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4"/>
        <p:cNvGrpSpPr/>
        <p:nvPr/>
      </p:nvGrpSpPr>
      <p:grpSpPr>
        <a:xfrm>
          <a:off x="0" y="0"/>
          <a:ext cx="0" cy="0"/>
          <a:chOff x="0" y="0"/>
          <a:chExt cx="0" cy="0"/>
        </a:xfrm>
      </p:grpSpPr>
      <p:pic>
        <p:nvPicPr>
          <p:cNvPr id="4" name="Google Shape;192;p6">
            <a:hlinkClick r:id="rId4"/>
            <a:extLst>
              <a:ext uri="{FF2B5EF4-FFF2-40B4-BE49-F238E27FC236}">
                <a16:creationId xmlns:a16="http://schemas.microsoft.com/office/drawing/2014/main" id="{EFC216A9-686E-21E7-B6B9-CB8BB93A0A2E}"/>
              </a:ext>
            </a:extLst>
          </p:cNvPr>
          <p:cNvPicPr preferRelativeResize="0"/>
          <p:nvPr/>
        </p:nvPicPr>
        <p:blipFill rotWithShape="1">
          <a:blip r:embed="rId5">
            <a:alphaModFix/>
          </a:blip>
          <a:srcRect/>
          <a:stretch/>
        </p:blipFill>
        <p:spPr>
          <a:xfrm>
            <a:off x="4662693" y="2657109"/>
            <a:ext cx="2866614" cy="18799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9"/>
        <p:cNvGrpSpPr/>
        <p:nvPr/>
      </p:nvGrpSpPr>
      <p:grpSpPr>
        <a:xfrm>
          <a:off x="0" y="0"/>
          <a:ext cx="0" cy="0"/>
          <a:chOff x="0" y="0"/>
          <a:chExt cx="0" cy="0"/>
        </a:xfrm>
      </p:grpSpPr>
      <p:pic>
        <p:nvPicPr>
          <p:cNvPr id="3" name="Google Shape;192;p6">
            <a:hlinkClick r:id="rId4"/>
            <a:extLst>
              <a:ext uri="{FF2B5EF4-FFF2-40B4-BE49-F238E27FC236}">
                <a16:creationId xmlns:a16="http://schemas.microsoft.com/office/drawing/2014/main" id="{3ADB77DA-ACEC-5C5D-7257-C0B25BABB271}"/>
              </a:ext>
            </a:extLst>
          </p:cNvPr>
          <p:cNvPicPr preferRelativeResize="0"/>
          <p:nvPr/>
        </p:nvPicPr>
        <p:blipFill rotWithShape="1">
          <a:blip r:embed="rId5">
            <a:alphaModFix/>
          </a:blip>
          <a:srcRect/>
          <a:stretch/>
        </p:blipFill>
        <p:spPr>
          <a:xfrm>
            <a:off x="4662693" y="2657109"/>
            <a:ext cx="2866614" cy="18799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1"/>
        <p:cNvGrpSpPr/>
        <p:nvPr/>
      </p:nvGrpSpPr>
      <p:grpSpPr>
        <a:xfrm>
          <a:off x="0" y="0"/>
          <a:ext cx="0" cy="0"/>
          <a:chOff x="0" y="0"/>
          <a:chExt cx="0" cy="0"/>
        </a:xfrm>
      </p:grpSpPr>
      <p:grpSp>
        <p:nvGrpSpPr>
          <p:cNvPr id="2" name="Google Shape;2813;p56">
            <a:extLst>
              <a:ext uri="{FF2B5EF4-FFF2-40B4-BE49-F238E27FC236}">
                <a16:creationId xmlns:a16="http://schemas.microsoft.com/office/drawing/2014/main" id="{E69692BD-BC2E-8764-1FB9-E2B67904CC66}"/>
              </a:ext>
            </a:extLst>
          </p:cNvPr>
          <p:cNvGrpSpPr/>
          <p:nvPr/>
        </p:nvGrpSpPr>
        <p:grpSpPr>
          <a:xfrm>
            <a:off x="2180402" y="2162361"/>
            <a:ext cx="3142799" cy="1746026"/>
            <a:chOff x="2475929" y="1409100"/>
            <a:chExt cx="4192200" cy="2329036"/>
          </a:xfrm>
          <a:solidFill>
            <a:schemeClr val="accent2"/>
          </a:solidFill>
        </p:grpSpPr>
        <p:grpSp>
          <p:nvGrpSpPr>
            <p:cNvPr id="3" name="Google Shape;2814;p56">
              <a:extLst>
                <a:ext uri="{FF2B5EF4-FFF2-40B4-BE49-F238E27FC236}">
                  <a16:creationId xmlns:a16="http://schemas.microsoft.com/office/drawing/2014/main" id="{048B393E-0D61-67A3-ADC7-EE9D1ED0BF06}"/>
                </a:ext>
              </a:extLst>
            </p:cNvPr>
            <p:cNvGrpSpPr/>
            <p:nvPr/>
          </p:nvGrpSpPr>
          <p:grpSpPr>
            <a:xfrm>
              <a:off x="2475929" y="1409100"/>
              <a:ext cx="4192200" cy="2329036"/>
              <a:chOff x="2475929" y="1409100"/>
              <a:chExt cx="4192200" cy="2329036"/>
            </a:xfrm>
            <a:grpFill/>
          </p:grpSpPr>
          <p:sp>
            <p:nvSpPr>
              <p:cNvPr id="5" name="Google Shape;2815;p56">
                <a:extLst>
                  <a:ext uri="{FF2B5EF4-FFF2-40B4-BE49-F238E27FC236}">
                    <a16:creationId xmlns:a16="http://schemas.microsoft.com/office/drawing/2014/main" id="{589BA6D3-58CD-4488-0E38-241396A859D2}"/>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16;p56">
                <a:extLst>
                  <a:ext uri="{FF2B5EF4-FFF2-40B4-BE49-F238E27FC236}">
                    <a16:creationId xmlns:a16="http://schemas.microsoft.com/office/drawing/2014/main" id="{B65DD50C-70E0-7EDB-24FA-941214C9FFD6}"/>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2817;p56">
                <a:extLst>
                  <a:ext uri="{FF2B5EF4-FFF2-40B4-BE49-F238E27FC236}">
                    <a16:creationId xmlns:a16="http://schemas.microsoft.com/office/drawing/2014/main" id="{FB6A8CAD-52F1-BA2B-B14F-27C3962D8EE3}"/>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818;p56">
              <a:extLst>
                <a:ext uri="{FF2B5EF4-FFF2-40B4-BE49-F238E27FC236}">
                  <a16:creationId xmlns:a16="http://schemas.microsoft.com/office/drawing/2014/main" id="{2514CB88-3925-82C9-D82D-B1ACE5295585}"/>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813;p56">
            <a:extLst>
              <a:ext uri="{FF2B5EF4-FFF2-40B4-BE49-F238E27FC236}">
                <a16:creationId xmlns:a16="http://schemas.microsoft.com/office/drawing/2014/main" id="{27ADE279-C5C1-7CC0-5017-7885514F0142}"/>
              </a:ext>
            </a:extLst>
          </p:cNvPr>
          <p:cNvGrpSpPr/>
          <p:nvPr/>
        </p:nvGrpSpPr>
        <p:grpSpPr>
          <a:xfrm>
            <a:off x="6407598" y="2162361"/>
            <a:ext cx="3142799" cy="1746026"/>
            <a:chOff x="2475929" y="1409100"/>
            <a:chExt cx="4192200" cy="2329036"/>
          </a:xfrm>
          <a:solidFill>
            <a:schemeClr val="accent2"/>
          </a:solidFill>
        </p:grpSpPr>
        <p:grpSp>
          <p:nvGrpSpPr>
            <p:cNvPr id="9" name="Google Shape;2814;p56">
              <a:extLst>
                <a:ext uri="{FF2B5EF4-FFF2-40B4-BE49-F238E27FC236}">
                  <a16:creationId xmlns:a16="http://schemas.microsoft.com/office/drawing/2014/main" id="{A269A6B1-B4A6-6610-A88B-5D216F3DBBDC}"/>
                </a:ext>
              </a:extLst>
            </p:cNvPr>
            <p:cNvGrpSpPr/>
            <p:nvPr/>
          </p:nvGrpSpPr>
          <p:grpSpPr>
            <a:xfrm>
              <a:off x="2475929" y="1409100"/>
              <a:ext cx="4192200" cy="2329036"/>
              <a:chOff x="2475929" y="1409100"/>
              <a:chExt cx="4192200" cy="2329036"/>
            </a:xfrm>
            <a:grpFill/>
          </p:grpSpPr>
          <p:sp>
            <p:nvSpPr>
              <p:cNvPr id="11" name="Google Shape;2815;p56">
                <a:extLst>
                  <a:ext uri="{FF2B5EF4-FFF2-40B4-BE49-F238E27FC236}">
                    <a16:creationId xmlns:a16="http://schemas.microsoft.com/office/drawing/2014/main" id="{3B511914-1266-F264-819F-B468EB2ABDC3}"/>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16;p56">
                <a:extLst>
                  <a:ext uri="{FF2B5EF4-FFF2-40B4-BE49-F238E27FC236}">
                    <a16:creationId xmlns:a16="http://schemas.microsoft.com/office/drawing/2014/main" id="{ED4E6027-345B-9D64-FD71-BFD717CCB28E}"/>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817;p56">
                <a:extLst>
                  <a:ext uri="{FF2B5EF4-FFF2-40B4-BE49-F238E27FC236}">
                    <a16:creationId xmlns:a16="http://schemas.microsoft.com/office/drawing/2014/main" id="{CA0A627C-6500-356C-4872-6FAE6EEA4950}"/>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818;p56">
              <a:extLst>
                <a:ext uri="{FF2B5EF4-FFF2-40B4-BE49-F238E27FC236}">
                  <a16:creationId xmlns:a16="http://schemas.microsoft.com/office/drawing/2014/main" id="{DA095A6C-F066-C53B-3125-2CF0CCB4EA88}"/>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3F856922-F7CD-DBB1-8360-98888FC6C773}"/>
              </a:ext>
            </a:extLst>
          </p:cNvPr>
          <p:cNvSpPr txBox="1"/>
          <p:nvPr/>
        </p:nvSpPr>
        <p:spPr>
          <a:xfrm>
            <a:off x="2603790" y="2659452"/>
            <a:ext cx="2295940" cy="958660"/>
          </a:xfrm>
          <a:prstGeom prst="rect">
            <a:avLst/>
          </a:prstGeom>
          <a:noFill/>
        </p:spPr>
        <p:txBody>
          <a:bodyPr wrap="square" rtlCol="0">
            <a:spAutoFit/>
          </a:bodyPr>
          <a:lstStyle/>
          <a:p>
            <a:pPr algn="ctr">
              <a:lnSpc>
                <a:spcPct val="150000"/>
              </a:lnSpc>
            </a:pPr>
            <a:r>
              <a:rPr lang="en-US" sz="2000" dirty="0" err="1">
                <a:effectLst/>
                <a:latin typeface="UTM Avo" panose="02040603050506020204" pitchFamily="18" charset="0"/>
                <a:ea typeface="Calibri" panose="020F0502020204030204" pitchFamily="34" charset="0"/>
              </a:rPr>
              <a:t>Ôn</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tập</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kiến</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thức</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đã</a:t>
            </a:r>
            <a:r>
              <a:rPr lang="en-US" sz="2000" dirty="0">
                <a:effectLst/>
                <a:latin typeface="UTM Avo" panose="02040603050506020204" pitchFamily="18" charset="0"/>
                <a:ea typeface="Calibri" panose="020F0502020204030204" pitchFamily="34" charset="0"/>
              </a:rPr>
              <a:t> </a:t>
            </a:r>
            <a:r>
              <a:rPr lang="en-US" sz="2000" dirty="0" err="1">
                <a:effectLst/>
                <a:latin typeface="UTM Avo" panose="02040603050506020204" pitchFamily="18" charset="0"/>
                <a:ea typeface="Calibri" panose="020F0502020204030204" pitchFamily="34" charset="0"/>
              </a:rPr>
              <a:t>học</a:t>
            </a:r>
            <a:r>
              <a:rPr lang="en-VN" sz="2000" dirty="0">
                <a:effectLst/>
                <a:latin typeface="UTM Avo" panose="02040603050506020204" pitchFamily="18" charset="0"/>
              </a:rPr>
              <a:t> </a:t>
            </a:r>
            <a:endParaRPr lang="en-VN" sz="2000" dirty="0">
              <a:latin typeface="UTM Avo" panose="02040603050506020204" pitchFamily="18" charset="0"/>
            </a:endParaRPr>
          </a:p>
        </p:txBody>
      </p:sp>
      <p:sp>
        <p:nvSpPr>
          <p:cNvPr id="15" name="TextBox 14">
            <a:extLst>
              <a:ext uri="{FF2B5EF4-FFF2-40B4-BE49-F238E27FC236}">
                <a16:creationId xmlns:a16="http://schemas.microsoft.com/office/drawing/2014/main" id="{120C22F3-1D2F-D176-A30B-05C34ECD1318}"/>
              </a:ext>
            </a:extLst>
          </p:cNvPr>
          <p:cNvSpPr txBox="1"/>
          <p:nvPr/>
        </p:nvSpPr>
        <p:spPr>
          <a:xfrm>
            <a:off x="6854491" y="2633889"/>
            <a:ext cx="2295940" cy="958596"/>
          </a:xfrm>
          <a:prstGeom prst="rect">
            <a:avLst/>
          </a:prstGeom>
          <a:noFill/>
        </p:spPr>
        <p:txBody>
          <a:bodyPr wrap="square" rtlCol="0">
            <a:spAutoFit/>
          </a:bodyPr>
          <a:lstStyle/>
          <a:p>
            <a:pPr algn="ctr">
              <a:lnSpc>
                <a:spcPct val="150000"/>
              </a:lnSpc>
            </a:pPr>
            <a:r>
              <a:rPr lang="en-US" sz="2000" dirty="0">
                <a:effectLst/>
                <a:latin typeface="UTM Avo" panose="02040603050506020204" pitchFamily="18" charset="0"/>
                <a:ea typeface="Calibri" panose="020F0502020204030204" pitchFamily="34" charset="0"/>
                <a:cs typeface="Times New Roman" panose="02020603050405020304" pitchFamily="18" charset="0"/>
              </a:rPr>
              <a:t>Hoàn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thành</a:t>
            </a:r>
            <a:r>
              <a:rPr lang="en-US" sz="2000" dirty="0">
                <a:effectLst/>
                <a:latin typeface="UTM Avo" panose="02040603050506020204" pitchFamily="18" charset="0"/>
                <a:ea typeface="Calibri" panose="020F0502020204030204" pitchFamily="34" charset="0"/>
                <a:cs typeface="Times New Roman" panose="02020603050405020304" pitchFamily="18" charset="0"/>
              </a:rPr>
              <a:t>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bài</a:t>
            </a:r>
            <a:r>
              <a:rPr lang="en-US" sz="2000" dirty="0">
                <a:effectLst/>
                <a:latin typeface="UTM Avo" panose="02040603050506020204" pitchFamily="18" charset="0"/>
                <a:ea typeface="Calibri" panose="020F0502020204030204" pitchFamily="34" charset="0"/>
                <a:cs typeface="Times New Roman" panose="02020603050405020304" pitchFamily="18" charset="0"/>
              </a:rPr>
              <a:t>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tập</a:t>
            </a:r>
            <a:r>
              <a:rPr lang="en-US" sz="2000" dirty="0">
                <a:effectLst/>
                <a:latin typeface="UTM Avo" panose="02040603050506020204" pitchFamily="18" charset="0"/>
                <a:ea typeface="Calibri" panose="020F0502020204030204" pitchFamily="34" charset="0"/>
                <a:cs typeface="Times New Roman" panose="02020603050405020304" pitchFamily="18" charset="0"/>
              </a:rPr>
              <a:t> </a:t>
            </a:r>
            <a:r>
              <a:rPr lang="en-US" sz="2000" dirty="0" err="1">
                <a:effectLst/>
                <a:latin typeface="UTM Avo" panose="02040603050506020204" pitchFamily="18" charset="0"/>
                <a:ea typeface="Calibri" panose="020F0502020204030204" pitchFamily="34" charset="0"/>
                <a:cs typeface="Times New Roman" panose="02020603050405020304" pitchFamily="18" charset="0"/>
              </a:rPr>
              <a:t>trong</a:t>
            </a:r>
            <a:r>
              <a:rPr lang="en-US" sz="2000" dirty="0">
                <a:effectLst/>
                <a:latin typeface="UTM Avo" panose="02040603050506020204" pitchFamily="18" charset="0"/>
                <a:ea typeface="Calibri" panose="020F0502020204030204" pitchFamily="34" charset="0"/>
                <a:cs typeface="Times New Roman" panose="02020603050405020304" pitchFamily="18" charset="0"/>
              </a:rPr>
              <a:t> VBT</a:t>
            </a:r>
            <a:endParaRPr lang="en-VN" sz="2000" dirty="0">
              <a:effectLst/>
              <a:latin typeface="UTM Avo" panose="02040603050506020204" pitchFamily="18"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3EAC2217-DE0E-9730-2CDC-B02D6F57905E}"/>
              </a:ext>
            </a:extLst>
          </p:cNvPr>
          <p:cNvPicPr>
            <a:picLocks noChangeAspect="1"/>
          </p:cNvPicPr>
          <p:nvPr/>
        </p:nvPicPr>
        <p:blipFill>
          <a:blip r:embed="rId4"/>
          <a:stretch>
            <a:fillRect/>
          </a:stretch>
        </p:blipFill>
        <p:spPr>
          <a:xfrm>
            <a:off x="3168650" y="1767029"/>
            <a:ext cx="932769" cy="932769"/>
          </a:xfrm>
          <a:prstGeom prst="rect">
            <a:avLst/>
          </a:prstGeom>
        </p:spPr>
      </p:pic>
      <p:pic>
        <p:nvPicPr>
          <p:cNvPr id="17" name="Picture 16">
            <a:extLst>
              <a:ext uri="{FF2B5EF4-FFF2-40B4-BE49-F238E27FC236}">
                <a16:creationId xmlns:a16="http://schemas.microsoft.com/office/drawing/2014/main" id="{BC15673D-FC98-7274-A138-1139896D38BD}"/>
              </a:ext>
            </a:extLst>
          </p:cNvPr>
          <p:cNvPicPr>
            <a:picLocks noChangeAspect="1"/>
          </p:cNvPicPr>
          <p:nvPr/>
        </p:nvPicPr>
        <p:blipFill>
          <a:blip r:embed="rId4"/>
          <a:stretch>
            <a:fillRect/>
          </a:stretch>
        </p:blipFill>
        <p:spPr>
          <a:xfrm>
            <a:off x="7488119" y="1657802"/>
            <a:ext cx="932769" cy="932769"/>
          </a:xfrm>
          <a:prstGeom prst="rect">
            <a:avLst/>
          </a:prstGeom>
        </p:spPr>
      </p:pic>
      <p:grpSp>
        <p:nvGrpSpPr>
          <p:cNvPr id="18" name="Google Shape;2813;p56">
            <a:extLst>
              <a:ext uri="{FF2B5EF4-FFF2-40B4-BE49-F238E27FC236}">
                <a16:creationId xmlns:a16="http://schemas.microsoft.com/office/drawing/2014/main" id="{303C0D4B-5E2F-7700-F4F3-05B10209836D}"/>
              </a:ext>
            </a:extLst>
          </p:cNvPr>
          <p:cNvGrpSpPr/>
          <p:nvPr/>
        </p:nvGrpSpPr>
        <p:grpSpPr>
          <a:xfrm>
            <a:off x="3649052" y="4319773"/>
            <a:ext cx="4377347" cy="1746026"/>
            <a:chOff x="2475929" y="1409100"/>
            <a:chExt cx="4192200" cy="2329036"/>
          </a:xfrm>
          <a:solidFill>
            <a:schemeClr val="accent2"/>
          </a:solidFill>
        </p:grpSpPr>
        <p:grpSp>
          <p:nvGrpSpPr>
            <p:cNvPr id="19" name="Google Shape;2814;p56">
              <a:extLst>
                <a:ext uri="{FF2B5EF4-FFF2-40B4-BE49-F238E27FC236}">
                  <a16:creationId xmlns:a16="http://schemas.microsoft.com/office/drawing/2014/main" id="{94F565BC-3A87-0007-3D01-EFB0918E72B6}"/>
                </a:ext>
              </a:extLst>
            </p:cNvPr>
            <p:cNvGrpSpPr/>
            <p:nvPr/>
          </p:nvGrpSpPr>
          <p:grpSpPr>
            <a:xfrm>
              <a:off x="2475929" y="1409100"/>
              <a:ext cx="4192200" cy="2329036"/>
              <a:chOff x="2475929" y="1409100"/>
              <a:chExt cx="4192200" cy="2329036"/>
            </a:xfrm>
            <a:grpFill/>
          </p:grpSpPr>
          <p:sp>
            <p:nvSpPr>
              <p:cNvPr id="21" name="Google Shape;2815;p56">
                <a:extLst>
                  <a:ext uri="{FF2B5EF4-FFF2-40B4-BE49-F238E27FC236}">
                    <a16:creationId xmlns:a16="http://schemas.microsoft.com/office/drawing/2014/main" id="{F90D5895-1CC6-9704-3E0B-C1C92EDA448B}"/>
                  </a:ext>
                </a:extLst>
              </p:cNvPr>
              <p:cNvSpPr/>
              <p:nvPr/>
            </p:nvSpPr>
            <p:spPr>
              <a:xfrm>
                <a:off x="2475929" y="3556636"/>
                <a:ext cx="4192200" cy="181500"/>
              </a:xfrm>
              <a:prstGeom prst="roundRect">
                <a:avLst>
                  <a:gd name="adj" fmla="val 24076"/>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16;p56">
                <a:extLst>
                  <a:ext uri="{FF2B5EF4-FFF2-40B4-BE49-F238E27FC236}">
                    <a16:creationId xmlns:a16="http://schemas.microsoft.com/office/drawing/2014/main" id="{4378A2A1-1F50-C6F0-F9DB-83E18DA504CA}"/>
                  </a:ext>
                </a:extLst>
              </p:cNvPr>
              <p:cNvSpPr/>
              <p:nvPr/>
            </p:nvSpPr>
            <p:spPr>
              <a:xfrm>
                <a:off x="2769475" y="1409100"/>
                <a:ext cx="3605100" cy="2147700"/>
              </a:xfrm>
              <a:prstGeom prst="roundRect">
                <a:avLst>
                  <a:gd name="adj" fmla="val 6101"/>
                </a:avLst>
              </a:prstGeom>
              <a:solidFill>
                <a:schemeClr val="accent2">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817;p56">
                <a:extLst>
                  <a:ext uri="{FF2B5EF4-FFF2-40B4-BE49-F238E27FC236}">
                    <a16:creationId xmlns:a16="http://schemas.microsoft.com/office/drawing/2014/main" id="{AF510153-6472-BEC2-F21B-2651A3A8AC9B}"/>
                  </a:ext>
                </a:extLst>
              </p:cNvPr>
              <p:cNvSpPr/>
              <p:nvPr/>
            </p:nvSpPr>
            <p:spPr>
              <a:xfrm>
                <a:off x="4208075" y="3556625"/>
                <a:ext cx="727800" cy="80100"/>
              </a:xfrm>
              <a:prstGeom prst="roundRect">
                <a:avLst>
                  <a:gd name="adj" fmla="val 50000"/>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818;p56">
              <a:extLst>
                <a:ext uri="{FF2B5EF4-FFF2-40B4-BE49-F238E27FC236}">
                  <a16:creationId xmlns:a16="http://schemas.microsoft.com/office/drawing/2014/main" id="{D3BB1711-8ECA-77B9-EED5-89C3C1A2B234}"/>
                </a:ext>
              </a:extLst>
            </p:cNvPr>
            <p:cNvSpPr/>
            <p:nvPr/>
          </p:nvSpPr>
          <p:spPr>
            <a:xfrm>
              <a:off x="4540627" y="1472528"/>
              <a:ext cx="62700" cy="627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a:extLst>
              <a:ext uri="{FF2B5EF4-FFF2-40B4-BE49-F238E27FC236}">
                <a16:creationId xmlns:a16="http://schemas.microsoft.com/office/drawing/2014/main" id="{103B4FF0-0060-7213-8AE0-5E2B9063B8DF}"/>
              </a:ext>
            </a:extLst>
          </p:cNvPr>
          <p:cNvSpPr txBox="1"/>
          <p:nvPr/>
        </p:nvSpPr>
        <p:spPr>
          <a:xfrm>
            <a:off x="4109174" y="4434114"/>
            <a:ext cx="3479566" cy="959430"/>
          </a:xfrm>
          <a:prstGeom prst="rect">
            <a:avLst/>
          </a:prstGeom>
          <a:noFill/>
        </p:spPr>
        <p:txBody>
          <a:bodyPr wrap="square" rtlCol="0">
            <a:spAutoFit/>
          </a:bodyPr>
          <a:lstStyle/>
          <a:p>
            <a:pPr algn="ctr">
              <a:lnSpc>
                <a:spcPct val="150000"/>
              </a:lnSpc>
            </a:pPr>
            <a:r>
              <a:rPr lang="vi-VN" sz="2000" dirty="0">
                <a:latin typeface="UTM Avo" panose="02040603050506020204" pitchFamily="18" charset="0"/>
                <a:ea typeface="Calibri" panose="020F0502020204030204" pitchFamily="34" charset="0"/>
                <a:cs typeface="Times New Roman" panose="02020603050405020304" pitchFamily="18" charset="0"/>
              </a:rPr>
              <a:t>Đọc và chuẩn bị trước</a:t>
            </a:r>
            <a:endParaRPr lang="en-US" sz="2000" dirty="0">
              <a:latin typeface="UTM Avo" panose="02040603050506020204" pitchFamily="18" charset="0"/>
              <a:ea typeface="Calibri" panose="020F0502020204030204" pitchFamily="34" charset="0"/>
              <a:cs typeface="Times New Roman" panose="02020603050405020304" pitchFamily="18" charset="0"/>
            </a:endParaRPr>
          </a:p>
          <a:p>
            <a:pPr algn="ctr">
              <a:lnSpc>
                <a:spcPct val="150000"/>
              </a:lnSpc>
            </a:pPr>
            <a:r>
              <a:rPr lang="en-US" sz="2000" b="1" dirty="0">
                <a:latin typeface="UTM Avo" panose="02040603050506020204" pitchFamily="18" charset="0"/>
                <a:cs typeface="Arial" panose="020B0604020202020204" pitchFamily="34" charset="0"/>
              </a:rPr>
              <a:t>Bài 64 – </a:t>
            </a:r>
            <a:r>
              <a:rPr lang="en-US" sz="2000" b="1" dirty="0" err="1">
                <a:latin typeface="UTM Avo" panose="02040603050506020204" pitchFamily="18" charset="0"/>
                <a:cs typeface="Arial" panose="020B0604020202020204" pitchFamily="34" charset="0"/>
              </a:rPr>
              <a:t>Luyện</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tập</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chung</a:t>
            </a:r>
            <a:r>
              <a:rPr lang="en-US" sz="2000" b="1" dirty="0">
                <a:latin typeface="UTM Avo" panose="02040603050506020204" pitchFamily="18" charset="0"/>
                <a:cs typeface="Arial" panose="020B0604020202020204" pitchFamily="34" charset="0"/>
              </a:rPr>
              <a:t> </a:t>
            </a:r>
            <a:endParaRPr lang="vi-VN" sz="2000" b="1" dirty="0">
              <a:latin typeface="UTM Avo" panose="02040603050506020204" pitchFamily="18"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D64170D-490C-3E5D-5924-72599EB4DC8B}"/>
              </a:ext>
            </a:extLst>
          </p:cNvPr>
          <p:cNvPicPr>
            <a:picLocks noChangeAspect="1"/>
          </p:cNvPicPr>
          <p:nvPr/>
        </p:nvPicPr>
        <p:blipFill>
          <a:blip r:embed="rId4"/>
          <a:stretch>
            <a:fillRect/>
          </a:stretch>
        </p:blipFill>
        <p:spPr>
          <a:xfrm>
            <a:off x="5402145" y="3600900"/>
            <a:ext cx="932769" cy="9327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7180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Freeform 2"/>
          <p:cNvSpPr/>
          <p:nvPr/>
        </p:nvSpPr>
        <p:spPr>
          <a:xfrm>
            <a:off x="10177971" y="4912625"/>
            <a:ext cx="1220775" cy="1666587"/>
          </a:xfrm>
          <a:custGeom>
            <a:avLst/>
            <a:gdLst/>
            <a:ahLst/>
            <a:cxnLst/>
            <a:rect l="l" t="t" r="r" b="b"/>
            <a:pathLst>
              <a:path w="1831163" h="2499881">
                <a:moveTo>
                  <a:pt x="0" y="0"/>
                </a:moveTo>
                <a:lnTo>
                  <a:pt x="1831163" y="0"/>
                </a:lnTo>
                <a:lnTo>
                  <a:pt x="1831163" y="2499881"/>
                </a:lnTo>
                <a:lnTo>
                  <a:pt x="0" y="2499881"/>
                </a:lnTo>
                <a:lnTo>
                  <a:pt x="0" y="0"/>
                </a:lnTo>
                <a:close/>
              </a:path>
            </a:pathLst>
          </a:custGeom>
          <a:blipFill>
            <a:blip r:embed="rId2"/>
            <a:stretch>
              <a:fillRect/>
            </a:stretch>
          </a:blipFill>
        </p:spPr>
      </p:sp>
      <p:grpSp>
        <p:nvGrpSpPr>
          <p:cNvPr id="3" name="Group 3"/>
          <p:cNvGrpSpPr/>
          <p:nvPr/>
        </p:nvGrpSpPr>
        <p:grpSpPr>
          <a:xfrm>
            <a:off x="908698" y="546866"/>
            <a:ext cx="10374605" cy="5764269"/>
            <a:chOff x="0" y="0"/>
            <a:chExt cx="20749210" cy="11528537"/>
          </a:xfrm>
        </p:grpSpPr>
        <p:sp>
          <p:nvSpPr>
            <p:cNvPr id="4" name="Freeform 4"/>
            <p:cNvSpPr/>
            <p:nvPr/>
          </p:nvSpPr>
          <p:spPr>
            <a:xfrm>
              <a:off x="0" y="0"/>
              <a:ext cx="20749210" cy="11528537"/>
            </a:xfrm>
            <a:custGeom>
              <a:avLst/>
              <a:gdLst/>
              <a:ahLst/>
              <a:cxnLst/>
              <a:rect l="l" t="t" r="r" b="b"/>
              <a:pathLst>
                <a:path w="20749210" h="11528537">
                  <a:moveTo>
                    <a:pt x="0" y="0"/>
                  </a:moveTo>
                  <a:lnTo>
                    <a:pt x="20749210" y="0"/>
                  </a:lnTo>
                  <a:lnTo>
                    <a:pt x="20749210" y="11528537"/>
                  </a:lnTo>
                  <a:lnTo>
                    <a:pt x="0" y="115285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381295" y="211852"/>
              <a:ext cx="19986620" cy="11104832"/>
            </a:xfrm>
            <a:custGeom>
              <a:avLst/>
              <a:gdLst/>
              <a:ahLst/>
              <a:cxnLst/>
              <a:rect l="l" t="t" r="r" b="b"/>
              <a:pathLst>
                <a:path w="19986620" h="11104832">
                  <a:moveTo>
                    <a:pt x="0" y="0"/>
                  </a:moveTo>
                  <a:lnTo>
                    <a:pt x="19986620" y="0"/>
                  </a:lnTo>
                  <a:lnTo>
                    <a:pt x="19986620" y="11104833"/>
                  </a:lnTo>
                  <a:lnTo>
                    <a:pt x="0" y="111048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6" name="Freeform 6"/>
          <p:cNvSpPr/>
          <p:nvPr/>
        </p:nvSpPr>
        <p:spPr>
          <a:xfrm rot="-853718">
            <a:off x="8829311" y="285782"/>
            <a:ext cx="546420" cy="1487777"/>
          </a:xfrm>
          <a:custGeom>
            <a:avLst/>
            <a:gdLst/>
            <a:ahLst/>
            <a:cxnLst/>
            <a:rect l="l" t="t" r="r" b="b"/>
            <a:pathLst>
              <a:path w="819630" h="2231666">
                <a:moveTo>
                  <a:pt x="0" y="0"/>
                </a:moveTo>
                <a:lnTo>
                  <a:pt x="819630" y="0"/>
                </a:lnTo>
                <a:lnTo>
                  <a:pt x="819630" y="2231666"/>
                </a:lnTo>
                <a:lnTo>
                  <a:pt x="0" y="22316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2200616" y="1615451"/>
            <a:ext cx="478289" cy="600591"/>
          </a:xfrm>
          <a:custGeom>
            <a:avLst/>
            <a:gdLst/>
            <a:ahLst/>
            <a:cxnLst/>
            <a:rect l="l" t="t" r="r" b="b"/>
            <a:pathLst>
              <a:path w="717433" h="900886">
                <a:moveTo>
                  <a:pt x="0" y="0"/>
                </a:moveTo>
                <a:lnTo>
                  <a:pt x="717433" y="0"/>
                </a:lnTo>
                <a:lnTo>
                  <a:pt x="717433" y="900886"/>
                </a:lnTo>
                <a:lnTo>
                  <a:pt x="0" y="90088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rot="-7642807">
            <a:off x="11091850" y="2900740"/>
            <a:ext cx="964123" cy="801098"/>
          </a:xfrm>
          <a:custGeom>
            <a:avLst/>
            <a:gdLst/>
            <a:ahLst/>
            <a:cxnLst/>
            <a:rect l="l" t="t" r="r" b="b"/>
            <a:pathLst>
              <a:path w="1446184" h="1201647">
                <a:moveTo>
                  <a:pt x="0" y="0"/>
                </a:moveTo>
                <a:lnTo>
                  <a:pt x="1446184" y="0"/>
                </a:lnTo>
                <a:lnTo>
                  <a:pt x="1446184" y="1201648"/>
                </a:lnTo>
                <a:lnTo>
                  <a:pt x="0" y="120164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11152810" y="129067"/>
            <a:ext cx="917238" cy="917238"/>
          </a:xfrm>
          <a:custGeom>
            <a:avLst/>
            <a:gdLst/>
            <a:ahLst/>
            <a:cxnLst/>
            <a:rect l="l" t="t" r="r" b="b"/>
            <a:pathLst>
              <a:path w="1629703" h="1629703">
                <a:moveTo>
                  <a:pt x="0" y="0"/>
                </a:moveTo>
                <a:lnTo>
                  <a:pt x="1629704" y="0"/>
                </a:lnTo>
                <a:lnTo>
                  <a:pt x="1629704" y="1629704"/>
                </a:lnTo>
                <a:lnTo>
                  <a:pt x="0" y="16297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Freeform 11"/>
          <p:cNvSpPr/>
          <p:nvPr/>
        </p:nvSpPr>
        <p:spPr>
          <a:xfrm flipV="1">
            <a:off x="0" y="5615756"/>
            <a:ext cx="2019909" cy="1242244"/>
          </a:xfrm>
          <a:custGeom>
            <a:avLst/>
            <a:gdLst/>
            <a:ahLst/>
            <a:cxnLst/>
            <a:rect l="l" t="t" r="r" b="b"/>
            <a:pathLst>
              <a:path w="3029863" h="1863366">
                <a:moveTo>
                  <a:pt x="0" y="1863366"/>
                </a:moveTo>
                <a:lnTo>
                  <a:pt x="3029863" y="1863366"/>
                </a:lnTo>
                <a:lnTo>
                  <a:pt x="3029863" y="0"/>
                </a:lnTo>
                <a:lnTo>
                  <a:pt x="0" y="0"/>
                </a:lnTo>
                <a:lnTo>
                  <a:pt x="0" y="1863366"/>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2" name="Freeform 3">
            <a:extLst>
              <a:ext uri="{FF2B5EF4-FFF2-40B4-BE49-F238E27FC236}">
                <a16:creationId xmlns:a16="http://schemas.microsoft.com/office/drawing/2014/main" id="{5EF27282-19D1-CB67-6D34-41E6D5735F66}"/>
              </a:ext>
            </a:extLst>
          </p:cNvPr>
          <p:cNvSpPr/>
          <p:nvPr/>
        </p:nvSpPr>
        <p:spPr>
          <a:xfrm rot="-168722" flipH="1">
            <a:off x="373127" y="272575"/>
            <a:ext cx="1400199" cy="2655549"/>
          </a:xfrm>
          <a:custGeom>
            <a:avLst/>
            <a:gdLst/>
            <a:ahLst/>
            <a:cxnLst/>
            <a:rect l="l" t="t" r="r" b="b"/>
            <a:pathLst>
              <a:path w="2100298" h="3983324">
                <a:moveTo>
                  <a:pt x="2100298" y="0"/>
                </a:moveTo>
                <a:lnTo>
                  <a:pt x="0" y="0"/>
                </a:lnTo>
                <a:lnTo>
                  <a:pt x="0" y="3983324"/>
                </a:lnTo>
                <a:lnTo>
                  <a:pt x="2100298" y="3983324"/>
                </a:lnTo>
                <a:lnTo>
                  <a:pt x="2100298"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3" name="Freeform 4">
            <a:extLst>
              <a:ext uri="{FF2B5EF4-FFF2-40B4-BE49-F238E27FC236}">
                <a16:creationId xmlns:a16="http://schemas.microsoft.com/office/drawing/2014/main" id="{10514A89-6560-59A1-B845-6157526EFC5E}"/>
              </a:ext>
            </a:extLst>
          </p:cNvPr>
          <p:cNvSpPr/>
          <p:nvPr/>
        </p:nvSpPr>
        <p:spPr>
          <a:xfrm>
            <a:off x="10940104" y="4114800"/>
            <a:ext cx="1251897" cy="2743200"/>
          </a:xfrm>
          <a:custGeom>
            <a:avLst/>
            <a:gdLst/>
            <a:ahLst/>
            <a:cxnLst/>
            <a:rect l="l" t="t" r="r" b="b"/>
            <a:pathLst>
              <a:path w="1877845" h="4114800">
                <a:moveTo>
                  <a:pt x="0" y="0"/>
                </a:moveTo>
                <a:lnTo>
                  <a:pt x="1877845" y="0"/>
                </a:lnTo>
                <a:lnTo>
                  <a:pt x="1877845" y="4114800"/>
                </a:lnTo>
                <a:lnTo>
                  <a:pt x="0" y="41148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4" name="TextBox 2">
            <a:extLst>
              <a:ext uri="{FF2B5EF4-FFF2-40B4-BE49-F238E27FC236}">
                <a16:creationId xmlns:a16="http://schemas.microsoft.com/office/drawing/2014/main" id="{E7420F9F-F19D-64FD-C2AE-10DCCAC7A169}"/>
              </a:ext>
            </a:extLst>
          </p:cNvPr>
          <p:cNvSpPr txBox="1"/>
          <p:nvPr/>
        </p:nvSpPr>
        <p:spPr>
          <a:xfrm>
            <a:off x="4202205" y="1046305"/>
            <a:ext cx="4018424" cy="964175"/>
          </a:xfrm>
          <a:prstGeom prst="rect">
            <a:avLst/>
          </a:prstGeom>
        </p:spPr>
        <p:txBody>
          <a:bodyPr wrap="square" lIns="0" tIns="0" rIns="0" bIns="0" rtlCol="0" anchor="t">
            <a:spAutoFit/>
          </a:bodyPr>
          <a:lstStyle/>
          <a:p>
            <a:pPr algn="ctr" defTabSz="609630">
              <a:lnSpc>
                <a:spcPct val="150000"/>
              </a:lnSpc>
              <a:buClrTx/>
            </a:pPr>
            <a:r>
              <a:rPr lang="en-US" sz="4800" b="1" kern="1200" dirty="0">
                <a:solidFill>
                  <a:srgbClr val="F69276"/>
                </a:solidFill>
                <a:latin typeface="UTM Avo" panose="02040603050506020204" pitchFamily="18" charset="0"/>
                <a:ea typeface="+mn-ea"/>
                <a:cs typeface="Arial" panose="020B0604020202020204" pitchFamily="34" charset="0"/>
              </a:rPr>
              <a:t>KHỞI ĐỘNG</a:t>
            </a:r>
          </a:p>
        </p:txBody>
      </p:sp>
      <p:sp>
        <p:nvSpPr>
          <p:cNvPr id="16" name="TextBox 15">
            <a:extLst>
              <a:ext uri="{FF2B5EF4-FFF2-40B4-BE49-F238E27FC236}">
                <a16:creationId xmlns:a16="http://schemas.microsoft.com/office/drawing/2014/main" id="{34C4A31D-1AFB-AC76-81F7-8FE2B9161F5A}"/>
              </a:ext>
            </a:extLst>
          </p:cNvPr>
          <p:cNvSpPr txBox="1"/>
          <p:nvPr/>
        </p:nvSpPr>
        <p:spPr>
          <a:xfrm>
            <a:off x="1916394" y="2113900"/>
            <a:ext cx="8359211" cy="3968587"/>
          </a:xfrm>
          <a:prstGeom prst="rect">
            <a:avLst/>
          </a:prstGeom>
          <a:noFill/>
        </p:spPr>
        <p:txBody>
          <a:bodyPr wrap="square">
            <a:spAutoFit/>
          </a:bodyPr>
          <a:lstStyle/>
          <a:p>
            <a:pPr algn="ctr" defTabSz="609630">
              <a:lnSpc>
                <a:spcPct val="150000"/>
              </a:lnSpc>
              <a:spcAft>
                <a:spcPts val="667"/>
              </a:spcAft>
              <a:buClrTx/>
            </a:pPr>
            <a:r>
              <a:rPr lang="en-US" sz="2800" b="1" kern="1200" dirty="0">
                <a:solidFill>
                  <a:prstClr val="black"/>
                </a:solidFill>
                <a:latin typeface="UTM Avo" panose="02040603050506020204" pitchFamily="18" charset="0"/>
                <a:ea typeface="Calibri" panose="020F0502020204030204" pitchFamily="34" charset="0"/>
                <a:cs typeface="Arial" panose="020B0604020202020204" pitchFamily="34" charset="0"/>
              </a:rPr>
              <a:t>TRÒ CHƠI “Ai </a:t>
            </a:r>
            <a:r>
              <a:rPr lang="en-US" sz="2800" b="1"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nhanh</a:t>
            </a:r>
            <a:r>
              <a:rPr lang="en-US" sz="2800" b="1"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b="1"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hơn</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endParaRPr lang="en-VN" sz="2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a:p>
            <a:pPr algn="just" defTabSz="609630">
              <a:lnSpc>
                <a:spcPct val="150000"/>
              </a:lnSpc>
              <a:spcAft>
                <a:spcPts val="667"/>
              </a:spcAft>
              <a:buClrTx/>
            </a:pP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Giáo</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viên</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chia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lớp</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thành</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4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nhóm</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tương</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ứng</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với</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4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tổ</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giáo</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viên</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đọc</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bài</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toán</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yêu</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cầu</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học</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sinh</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các</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nhóm</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viết</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kết</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quả</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vào</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bảng</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con.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Tổ</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có</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tất</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cả</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các</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bạn</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nhanh</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đúng</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trước</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thì</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thắng</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lượt</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2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chơi</a:t>
            </a:r>
            <a:r>
              <a:rPr lang="en-US" sz="28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endParaRPr lang="en-VN" sz="2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F4192FF-F7D3-5E48-2D0C-B568986C3865}"/>
              </a:ext>
            </a:extLst>
          </p:cNvPr>
          <p:cNvPicPr>
            <a:picLocks noChangeAspect="1"/>
          </p:cNvPicPr>
          <p:nvPr/>
        </p:nvPicPr>
        <p:blipFill>
          <a:blip r:embed="rId21"/>
          <a:stretch>
            <a:fillRect/>
          </a:stretch>
        </p:blipFill>
        <p:spPr>
          <a:xfrm>
            <a:off x="11148872" y="0"/>
            <a:ext cx="1043128" cy="1163167"/>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370111">
            <a:off x="10540676" y="197974"/>
            <a:ext cx="1401196" cy="1487757"/>
          </a:xfrm>
          <a:custGeom>
            <a:avLst/>
            <a:gdLst/>
            <a:ahLst/>
            <a:cxnLst/>
            <a:rect l="l" t="t" r="r" b="b"/>
            <a:pathLst>
              <a:path w="2101794" h="2231635">
                <a:moveTo>
                  <a:pt x="0" y="0"/>
                </a:moveTo>
                <a:lnTo>
                  <a:pt x="2101794" y="0"/>
                </a:lnTo>
                <a:lnTo>
                  <a:pt x="2101794" y="2231635"/>
                </a:lnTo>
                <a:lnTo>
                  <a:pt x="0" y="2231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241274" y="1771400"/>
            <a:ext cx="575578" cy="722758"/>
          </a:xfrm>
          <a:custGeom>
            <a:avLst/>
            <a:gdLst/>
            <a:ahLst/>
            <a:cxnLst/>
            <a:rect l="l" t="t" r="r" b="b"/>
            <a:pathLst>
              <a:path w="863367" h="1084137">
                <a:moveTo>
                  <a:pt x="0" y="0"/>
                </a:moveTo>
                <a:lnTo>
                  <a:pt x="863367" y="0"/>
                </a:lnTo>
                <a:lnTo>
                  <a:pt x="863367" y="1084138"/>
                </a:lnTo>
                <a:lnTo>
                  <a:pt x="0" y="108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flipV="1">
            <a:off x="0" y="5813377"/>
            <a:ext cx="2444610" cy="1044623"/>
          </a:xfrm>
          <a:custGeom>
            <a:avLst/>
            <a:gdLst/>
            <a:ahLst/>
            <a:cxnLst/>
            <a:rect l="l" t="t" r="r" b="b"/>
            <a:pathLst>
              <a:path w="3666915" h="1566935">
                <a:moveTo>
                  <a:pt x="3666915" y="1566935"/>
                </a:moveTo>
                <a:lnTo>
                  <a:pt x="0" y="1566935"/>
                </a:lnTo>
                <a:lnTo>
                  <a:pt x="0" y="0"/>
                </a:lnTo>
                <a:lnTo>
                  <a:pt x="3666915" y="0"/>
                </a:lnTo>
                <a:lnTo>
                  <a:pt x="3666915" y="1566935"/>
                </a:lnTo>
                <a:close/>
              </a:path>
            </a:pathLst>
          </a:custGeom>
          <a:blipFill>
            <a:blip r:embed="rId7">
              <a:extLst>
                <a:ext uri="{96DAC541-7B7A-43D3-8B79-37D633B846F1}">
                  <asvg:svgBlip xmlns:asvg="http://schemas.microsoft.com/office/drawing/2016/SVG/main" r:embed="rId8"/>
                </a:ext>
              </a:extLst>
            </a:blip>
            <a:stretch>
              <a:fillRect t="-99644" r="-25794"/>
            </a:stretch>
          </a:blipFill>
        </p:spPr>
      </p:sp>
      <p:sp>
        <p:nvSpPr>
          <p:cNvPr id="8" name="Freeform 7">
            <a:extLst>
              <a:ext uri="{FF2B5EF4-FFF2-40B4-BE49-F238E27FC236}">
                <a16:creationId xmlns:a16="http://schemas.microsoft.com/office/drawing/2014/main" id="{534F1EC3-CC3C-B14C-0535-9CF03CB8E6F2}"/>
              </a:ext>
            </a:extLst>
          </p:cNvPr>
          <p:cNvSpPr/>
          <p:nvPr/>
        </p:nvSpPr>
        <p:spPr>
          <a:xfrm>
            <a:off x="558800" y="254000"/>
            <a:ext cx="10502472" cy="6350000"/>
          </a:xfrm>
          <a:custGeom>
            <a:avLst/>
            <a:gdLst/>
            <a:ahLst/>
            <a:cxnLst/>
            <a:rect l="l" t="t" r="r" b="b"/>
            <a:pathLst>
              <a:path w="5376974" h="2990942">
                <a:moveTo>
                  <a:pt x="0" y="0"/>
                </a:moveTo>
                <a:lnTo>
                  <a:pt x="5376974" y="0"/>
                </a:lnTo>
                <a:lnTo>
                  <a:pt x="5376974" y="2990942"/>
                </a:lnTo>
                <a:lnTo>
                  <a:pt x="0" y="2990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VN" sz="1100" kern="1200">
              <a:solidFill>
                <a:prstClr val="black"/>
              </a:solidFill>
              <a:latin typeface="Calibri"/>
              <a:ea typeface="+mn-ea"/>
              <a:cs typeface="+mn-cs"/>
            </a:endParaRPr>
          </a:p>
        </p:txBody>
      </p:sp>
      <p:grpSp>
        <p:nvGrpSpPr>
          <p:cNvPr id="88" name="Group 87">
            <a:extLst>
              <a:ext uri="{FF2B5EF4-FFF2-40B4-BE49-F238E27FC236}">
                <a16:creationId xmlns:a16="http://schemas.microsoft.com/office/drawing/2014/main" id="{4F93DE94-9963-7955-C529-47066AFFAE82}"/>
              </a:ext>
            </a:extLst>
          </p:cNvPr>
          <p:cNvGrpSpPr/>
          <p:nvPr/>
        </p:nvGrpSpPr>
        <p:grpSpPr>
          <a:xfrm>
            <a:off x="2328696" y="1227962"/>
            <a:ext cx="6678143" cy="2587001"/>
            <a:chOff x="3962400" y="2247900"/>
            <a:chExt cx="10017215" cy="3880503"/>
          </a:xfrm>
        </p:grpSpPr>
        <p:grpSp>
          <p:nvGrpSpPr>
            <p:cNvPr id="89" name="Group 88">
              <a:extLst>
                <a:ext uri="{FF2B5EF4-FFF2-40B4-BE49-F238E27FC236}">
                  <a16:creationId xmlns:a16="http://schemas.microsoft.com/office/drawing/2014/main" id="{4CBE4AD8-D8DC-F485-66A9-59FA03157189}"/>
                </a:ext>
              </a:extLst>
            </p:cNvPr>
            <p:cNvGrpSpPr/>
            <p:nvPr/>
          </p:nvGrpSpPr>
          <p:grpSpPr>
            <a:xfrm>
              <a:off x="5511550" y="3696967"/>
              <a:ext cx="2411299" cy="2431436"/>
              <a:chOff x="12020975" y="4256917"/>
              <a:chExt cx="561678" cy="2431436"/>
            </a:xfrm>
          </p:grpSpPr>
          <p:sp>
            <p:nvSpPr>
              <p:cNvPr id="95" name="TextBox 94">
                <a:extLst>
                  <a:ext uri="{FF2B5EF4-FFF2-40B4-BE49-F238E27FC236}">
                    <a16:creationId xmlns:a16="http://schemas.microsoft.com/office/drawing/2014/main" id="{730165EF-22E8-13CE-4433-CA98322881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3</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4</a:t>
                </a:r>
              </a:p>
            </p:txBody>
          </p:sp>
          <p:cxnSp>
            <p:nvCxnSpPr>
              <p:cNvPr id="96" name="Straight Connector 95">
                <a:extLst>
                  <a:ext uri="{FF2B5EF4-FFF2-40B4-BE49-F238E27FC236}">
                    <a16:creationId xmlns:a16="http://schemas.microsoft.com/office/drawing/2014/main" id="{F9426323-E973-4D02-C445-049C2F13465A}"/>
                  </a:ext>
                </a:extLst>
              </p:cNvPr>
              <p:cNvCxnSpPr>
                <a:cxnSpLocks/>
              </p:cNvCxnSpPr>
              <p:nvPr/>
            </p:nvCxnSpPr>
            <p:spPr>
              <a:xfrm flipH="1">
                <a:off x="12151891" y="5554615"/>
                <a:ext cx="299848"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0" name="TextBox 89">
              <a:extLst>
                <a:ext uri="{FF2B5EF4-FFF2-40B4-BE49-F238E27FC236}">
                  <a16:creationId xmlns:a16="http://schemas.microsoft.com/office/drawing/2014/main" id="{453E0D40-09CE-D4F4-C180-8E7BCEDDB8E9}"/>
                </a:ext>
              </a:extLst>
            </p:cNvPr>
            <p:cNvSpPr txBox="1"/>
            <p:nvPr/>
          </p:nvSpPr>
          <p:spPr>
            <a:xfrm>
              <a:off x="7784633" y="4090584"/>
              <a:ext cx="1993799" cy="1246496"/>
            </a:xfrm>
            <a:prstGeom prst="rect">
              <a:avLst/>
            </a:prstGeom>
            <a:noFill/>
          </p:spPr>
          <p:txBody>
            <a:bodyPr wrap="square">
              <a:spAutoFit/>
            </a:bodyPr>
            <a:lstStyle/>
            <a:p>
              <a:pPr algn="ctr" defTabSz="609630">
                <a:spcBef>
                  <a:spcPts val="200"/>
                </a:spcBef>
                <a:spcAft>
                  <a:spcPts val="200"/>
                </a:spcAft>
                <a:buClrTx/>
              </a:pPr>
              <a:r>
                <a:rPr lang="en-US" sz="4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endPar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7073A6C2-D27E-B622-D32C-9A4ACE7F189B}"/>
                </a:ext>
              </a:extLst>
            </p:cNvPr>
            <p:cNvGrpSpPr/>
            <p:nvPr/>
          </p:nvGrpSpPr>
          <p:grpSpPr>
            <a:xfrm>
              <a:off x="9581563" y="3696967"/>
              <a:ext cx="2411299" cy="2431436"/>
              <a:chOff x="12020975" y="4256917"/>
              <a:chExt cx="561678" cy="2431436"/>
            </a:xfrm>
          </p:grpSpPr>
          <p:sp>
            <p:nvSpPr>
              <p:cNvPr id="93" name="TextBox 92">
                <a:extLst>
                  <a:ext uri="{FF2B5EF4-FFF2-40B4-BE49-F238E27FC236}">
                    <a16:creationId xmlns:a16="http://schemas.microsoft.com/office/drawing/2014/main" id="{C69FD7FC-7E91-D5C4-EE4E-C7B40A2A8F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5</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8</a:t>
                </a:r>
              </a:p>
            </p:txBody>
          </p:sp>
          <p:cxnSp>
            <p:nvCxnSpPr>
              <p:cNvPr id="94" name="Straight Connector 93">
                <a:extLst>
                  <a:ext uri="{FF2B5EF4-FFF2-40B4-BE49-F238E27FC236}">
                    <a16:creationId xmlns:a16="http://schemas.microsoft.com/office/drawing/2014/main" id="{3B85CAF7-C3CA-5864-EF99-78667C083E7D}"/>
                  </a:ext>
                </a:extLst>
              </p:cNvPr>
              <p:cNvCxnSpPr>
                <a:cxnSpLocks/>
              </p:cNvCxnSpPr>
              <p:nvPr/>
            </p:nvCxnSpPr>
            <p:spPr>
              <a:xfrm flipH="1">
                <a:off x="12136898" y="5572662"/>
                <a:ext cx="329833"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2" name="TextBox 91">
              <a:extLst>
                <a:ext uri="{FF2B5EF4-FFF2-40B4-BE49-F238E27FC236}">
                  <a16:creationId xmlns:a16="http://schemas.microsoft.com/office/drawing/2014/main" id="{38B1753A-13A9-A086-DD7E-F43DE14DED0A}"/>
                </a:ext>
              </a:extLst>
            </p:cNvPr>
            <p:cNvSpPr txBox="1"/>
            <p:nvPr/>
          </p:nvSpPr>
          <p:spPr>
            <a:xfrm>
              <a:off x="3962400" y="2247900"/>
              <a:ext cx="10017215" cy="1089626"/>
            </a:xfrm>
            <a:prstGeom prst="rect">
              <a:avLst/>
            </a:prstGeom>
            <a:noFill/>
          </p:spPr>
          <p:txBody>
            <a:bodyPr wrap="square">
              <a:spAutoFit/>
            </a:bodyPr>
            <a:lstStyle/>
            <a:p>
              <a:pPr algn="ctr" defTabSz="609630">
                <a:lnSpc>
                  <a:spcPct val="150000"/>
                </a:lnSpc>
                <a:spcBef>
                  <a:spcPts val="200"/>
                </a:spcBef>
                <a:spcAft>
                  <a:spcPts val="200"/>
                </a:spcAft>
                <a:buClrTx/>
              </a:pP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So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sánh</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hai</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phân</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số</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p>
          </p:txBody>
        </p:sp>
      </p:grpSp>
      <p:grpSp>
        <p:nvGrpSpPr>
          <p:cNvPr id="97" name="Group 96">
            <a:extLst>
              <a:ext uri="{FF2B5EF4-FFF2-40B4-BE49-F238E27FC236}">
                <a16:creationId xmlns:a16="http://schemas.microsoft.com/office/drawing/2014/main" id="{454BF598-2BF3-3317-C632-57FAF71E2CD1}"/>
              </a:ext>
            </a:extLst>
          </p:cNvPr>
          <p:cNvGrpSpPr/>
          <p:nvPr/>
        </p:nvGrpSpPr>
        <p:grpSpPr>
          <a:xfrm>
            <a:off x="2107066" y="3931394"/>
            <a:ext cx="6096609" cy="1620957"/>
            <a:chOff x="2745474" y="6592712"/>
            <a:chExt cx="9144913" cy="2431435"/>
          </a:xfrm>
        </p:grpSpPr>
        <p:grpSp>
          <p:nvGrpSpPr>
            <p:cNvPr id="98" name="Group 97">
              <a:extLst>
                <a:ext uri="{FF2B5EF4-FFF2-40B4-BE49-F238E27FC236}">
                  <a16:creationId xmlns:a16="http://schemas.microsoft.com/office/drawing/2014/main" id="{3ACB312C-8BF7-4316-7F79-3E4606118B11}"/>
                </a:ext>
              </a:extLst>
            </p:cNvPr>
            <p:cNvGrpSpPr/>
            <p:nvPr/>
          </p:nvGrpSpPr>
          <p:grpSpPr>
            <a:xfrm>
              <a:off x="5576962" y="6592712"/>
              <a:ext cx="2411298" cy="2431435"/>
              <a:chOff x="12020978" y="4256917"/>
              <a:chExt cx="561678" cy="2431435"/>
            </a:xfrm>
          </p:grpSpPr>
          <p:sp>
            <p:nvSpPr>
              <p:cNvPr id="104" name="TextBox 103">
                <a:extLst>
                  <a:ext uri="{FF2B5EF4-FFF2-40B4-BE49-F238E27FC236}">
                    <a16:creationId xmlns:a16="http://schemas.microsoft.com/office/drawing/2014/main" id="{D1D81F23-9FC1-F49A-BE36-8D0BAED886CB}"/>
                  </a:ext>
                </a:extLst>
              </p:cNvPr>
              <p:cNvSpPr txBox="1"/>
              <p:nvPr/>
            </p:nvSpPr>
            <p:spPr>
              <a:xfrm>
                <a:off x="12020978"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3</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4</a:t>
                </a:r>
              </a:p>
            </p:txBody>
          </p:sp>
          <p:cxnSp>
            <p:nvCxnSpPr>
              <p:cNvPr id="105" name="Straight Connector 104">
                <a:extLst>
                  <a:ext uri="{FF2B5EF4-FFF2-40B4-BE49-F238E27FC236}">
                    <a16:creationId xmlns:a16="http://schemas.microsoft.com/office/drawing/2014/main" id="{0374CA89-9838-EB9C-2F95-BE9C7ED34E41}"/>
                  </a:ext>
                </a:extLst>
              </p:cNvPr>
              <p:cNvCxnSpPr>
                <a:cxnSpLocks/>
              </p:cNvCxnSpPr>
              <p:nvPr/>
            </p:nvCxnSpPr>
            <p:spPr>
              <a:xfrm flipH="1">
                <a:off x="12163499" y="5527981"/>
                <a:ext cx="243001"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99" name="TextBox 98">
              <a:extLst>
                <a:ext uri="{FF2B5EF4-FFF2-40B4-BE49-F238E27FC236}">
                  <a16:creationId xmlns:a16="http://schemas.microsoft.com/office/drawing/2014/main" id="{8BBEFCA6-ED17-5372-63CE-BA878A49AC93}"/>
                </a:ext>
              </a:extLst>
            </p:cNvPr>
            <p:cNvSpPr txBox="1"/>
            <p:nvPr/>
          </p:nvSpPr>
          <p:spPr>
            <a:xfrm>
              <a:off x="7932076" y="7176417"/>
              <a:ext cx="1338741"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&gt;  </a:t>
              </a:r>
            </a:p>
          </p:txBody>
        </p:sp>
        <p:grpSp>
          <p:nvGrpSpPr>
            <p:cNvPr id="100" name="Group 99">
              <a:extLst>
                <a:ext uri="{FF2B5EF4-FFF2-40B4-BE49-F238E27FC236}">
                  <a16:creationId xmlns:a16="http://schemas.microsoft.com/office/drawing/2014/main" id="{D3338DAB-ABBC-4305-1EDF-F5E263B32006}"/>
                </a:ext>
              </a:extLst>
            </p:cNvPr>
            <p:cNvGrpSpPr/>
            <p:nvPr/>
          </p:nvGrpSpPr>
          <p:grpSpPr>
            <a:xfrm>
              <a:off x="9479088" y="6592712"/>
              <a:ext cx="2411299" cy="2431435"/>
              <a:chOff x="11981866" y="4256917"/>
              <a:chExt cx="561678" cy="2431435"/>
            </a:xfrm>
          </p:grpSpPr>
          <p:sp>
            <p:nvSpPr>
              <p:cNvPr id="102" name="TextBox 101">
                <a:extLst>
                  <a:ext uri="{FF2B5EF4-FFF2-40B4-BE49-F238E27FC236}">
                    <a16:creationId xmlns:a16="http://schemas.microsoft.com/office/drawing/2014/main" id="{1DC150BB-5274-8F9F-87A8-FA2B93DAD6C8}"/>
                  </a:ext>
                </a:extLst>
              </p:cNvPr>
              <p:cNvSpPr txBox="1"/>
              <p:nvPr/>
            </p:nvSpPr>
            <p:spPr>
              <a:xfrm>
                <a:off x="11981866"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5</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8</a:t>
                </a:r>
              </a:p>
            </p:txBody>
          </p:sp>
          <p:cxnSp>
            <p:nvCxnSpPr>
              <p:cNvPr id="103" name="Straight Connector 102">
                <a:extLst>
                  <a:ext uri="{FF2B5EF4-FFF2-40B4-BE49-F238E27FC236}">
                    <a16:creationId xmlns:a16="http://schemas.microsoft.com/office/drawing/2014/main" id="{E1DC99AC-7963-B9FB-7BAA-8620743E145B}"/>
                  </a:ext>
                </a:extLst>
              </p:cNvPr>
              <p:cNvCxnSpPr>
                <a:cxnSpLocks/>
              </p:cNvCxnSpPr>
              <p:nvPr/>
            </p:nvCxnSpPr>
            <p:spPr>
              <a:xfrm flipH="1">
                <a:off x="12110882" y="5546029"/>
                <a:ext cx="315034"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101" name="TextBox 100">
              <a:extLst>
                <a:ext uri="{FF2B5EF4-FFF2-40B4-BE49-F238E27FC236}">
                  <a16:creationId xmlns:a16="http://schemas.microsoft.com/office/drawing/2014/main" id="{07A85EFD-E3A2-F753-02B1-77B9518857C3}"/>
                </a:ext>
              </a:extLst>
            </p:cNvPr>
            <p:cNvSpPr txBox="1"/>
            <p:nvPr/>
          </p:nvSpPr>
          <p:spPr>
            <a:xfrm>
              <a:off x="2745474" y="7032150"/>
              <a:ext cx="2896918" cy="1102707"/>
            </a:xfrm>
            <a:prstGeom prst="rect">
              <a:avLst/>
            </a:prstGeom>
            <a:noFill/>
          </p:spPr>
          <p:txBody>
            <a:bodyPr wrap="square">
              <a:spAutoFit/>
            </a:bodyPr>
            <a:lstStyle/>
            <a:p>
              <a:pPr algn="ctr" defTabSz="609630">
                <a:lnSpc>
                  <a:spcPct val="150000"/>
                </a:lnSpc>
                <a:spcBef>
                  <a:spcPts val="200"/>
                </a:spcBef>
                <a:spcAft>
                  <a:spcPts val="200"/>
                </a:spcAft>
                <a:buClrTx/>
              </a:pP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Đáp</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án</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pic>
        <p:nvPicPr>
          <p:cNvPr id="3" name="Picture 2">
            <a:extLst>
              <a:ext uri="{FF2B5EF4-FFF2-40B4-BE49-F238E27FC236}">
                <a16:creationId xmlns:a16="http://schemas.microsoft.com/office/drawing/2014/main" id="{DC27E9C3-F42B-45AE-E3B9-F77BE39EC708}"/>
              </a:ext>
            </a:extLst>
          </p:cNvPr>
          <p:cNvPicPr>
            <a:picLocks noChangeAspect="1"/>
          </p:cNvPicPr>
          <p:nvPr/>
        </p:nvPicPr>
        <p:blipFill>
          <a:blip r:embed="rId11"/>
          <a:stretch>
            <a:fillRect/>
          </a:stretch>
        </p:blipFill>
        <p:spPr>
          <a:xfrm>
            <a:off x="0" y="0"/>
            <a:ext cx="1043128" cy="1163167"/>
          </a:xfrm>
          <a:prstGeom prst="rect">
            <a:avLst/>
          </a:prstGeom>
          <a:solidFill>
            <a:schemeClr val="bg1"/>
          </a:solidFill>
        </p:spPr>
      </p:pic>
    </p:spTree>
    <p:extLst>
      <p:ext uri="{BB962C8B-B14F-4D97-AF65-F5344CB8AC3E}">
        <p14:creationId xmlns:p14="http://schemas.microsoft.com/office/powerpoint/2010/main" val="145586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left)">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370111">
            <a:off x="10540676" y="197974"/>
            <a:ext cx="1401196" cy="1487757"/>
          </a:xfrm>
          <a:custGeom>
            <a:avLst/>
            <a:gdLst/>
            <a:ahLst/>
            <a:cxnLst/>
            <a:rect l="l" t="t" r="r" b="b"/>
            <a:pathLst>
              <a:path w="2101794" h="2231635">
                <a:moveTo>
                  <a:pt x="0" y="0"/>
                </a:moveTo>
                <a:lnTo>
                  <a:pt x="2101794" y="0"/>
                </a:lnTo>
                <a:lnTo>
                  <a:pt x="2101794" y="2231635"/>
                </a:lnTo>
                <a:lnTo>
                  <a:pt x="0" y="2231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241274" y="1771400"/>
            <a:ext cx="575578" cy="722758"/>
          </a:xfrm>
          <a:custGeom>
            <a:avLst/>
            <a:gdLst/>
            <a:ahLst/>
            <a:cxnLst/>
            <a:rect l="l" t="t" r="r" b="b"/>
            <a:pathLst>
              <a:path w="863367" h="1084137">
                <a:moveTo>
                  <a:pt x="0" y="0"/>
                </a:moveTo>
                <a:lnTo>
                  <a:pt x="863367" y="0"/>
                </a:lnTo>
                <a:lnTo>
                  <a:pt x="863367" y="1084138"/>
                </a:lnTo>
                <a:lnTo>
                  <a:pt x="0" y="108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flipV="1">
            <a:off x="0" y="5813377"/>
            <a:ext cx="2444610" cy="1044623"/>
          </a:xfrm>
          <a:custGeom>
            <a:avLst/>
            <a:gdLst/>
            <a:ahLst/>
            <a:cxnLst/>
            <a:rect l="l" t="t" r="r" b="b"/>
            <a:pathLst>
              <a:path w="3666915" h="1566935">
                <a:moveTo>
                  <a:pt x="3666915" y="1566935"/>
                </a:moveTo>
                <a:lnTo>
                  <a:pt x="0" y="1566935"/>
                </a:lnTo>
                <a:lnTo>
                  <a:pt x="0" y="0"/>
                </a:lnTo>
                <a:lnTo>
                  <a:pt x="3666915" y="0"/>
                </a:lnTo>
                <a:lnTo>
                  <a:pt x="3666915" y="1566935"/>
                </a:lnTo>
                <a:close/>
              </a:path>
            </a:pathLst>
          </a:custGeom>
          <a:blipFill>
            <a:blip r:embed="rId7">
              <a:extLst>
                <a:ext uri="{96DAC541-7B7A-43D3-8B79-37D633B846F1}">
                  <asvg:svgBlip xmlns:asvg="http://schemas.microsoft.com/office/drawing/2016/SVG/main" r:embed="rId8"/>
                </a:ext>
              </a:extLst>
            </a:blip>
            <a:stretch>
              <a:fillRect t="-99644" r="-25794"/>
            </a:stretch>
          </a:blipFill>
        </p:spPr>
      </p:sp>
      <p:sp>
        <p:nvSpPr>
          <p:cNvPr id="8" name="Freeform 7">
            <a:extLst>
              <a:ext uri="{FF2B5EF4-FFF2-40B4-BE49-F238E27FC236}">
                <a16:creationId xmlns:a16="http://schemas.microsoft.com/office/drawing/2014/main" id="{534F1EC3-CC3C-B14C-0535-9CF03CB8E6F2}"/>
              </a:ext>
            </a:extLst>
          </p:cNvPr>
          <p:cNvSpPr/>
          <p:nvPr/>
        </p:nvSpPr>
        <p:spPr>
          <a:xfrm>
            <a:off x="558800" y="254000"/>
            <a:ext cx="10502472" cy="6350000"/>
          </a:xfrm>
          <a:custGeom>
            <a:avLst/>
            <a:gdLst/>
            <a:ahLst/>
            <a:cxnLst/>
            <a:rect l="l" t="t" r="r" b="b"/>
            <a:pathLst>
              <a:path w="5376974" h="2990942">
                <a:moveTo>
                  <a:pt x="0" y="0"/>
                </a:moveTo>
                <a:lnTo>
                  <a:pt x="5376974" y="0"/>
                </a:lnTo>
                <a:lnTo>
                  <a:pt x="5376974" y="2990942"/>
                </a:lnTo>
                <a:lnTo>
                  <a:pt x="0" y="2990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VN" sz="1100" kern="1200">
              <a:solidFill>
                <a:prstClr val="black"/>
              </a:solidFill>
              <a:latin typeface="Calibri"/>
              <a:ea typeface="+mn-ea"/>
              <a:cs typeface="+mn-cs"/>
            </a:endParaRPr>
          </a:p>
        </p:txBody>
      </p:sp>
      <p:grpSp>
        <p:nvGrpSpPr>
          <p:cNvPr id="88" name="Group 87">
            <a:extLst>
              <a:ext uri="{FF2B5EF4-FFF2-40B4-BE49-F238E27FC236}">
                <a16:creationId xmlns:a16="http://schemas.microsoft.com/office/drawing/2014/main" id="{4F93DE94-9963-7955-C529-47066AFFAE82}"/>
              </a:ext>
            </a:extLst>
          </p:cNvPr>
          <p:cNvGrpSpPr/>
          <p:nvPr/>
        </p:nvGrpSpPr>
        <p:grpSpPr>
          <a:xfrm>
            <a:off x="2328696" y="1227962"/>
            <a:ext cx="6678143" cy="2587001"/>
            <a:chOff x="3962400" y="2247900"/>
            <a:chExt cx="10017215" cy="3880503"/>
          </a:xfrm>
        </p:grpSpPr>
        <p:grpSp>
          <p:nvGrpSpPr>
            <p:cNvPr id="89" name="Group 88">
              <a:extLst>
                <a:ext uri="{FF2B5EF4-FFF2-40B4-BE49-F238E27FC236}">
                  <a16:creationId xmlns:a16="http://schemas.microsoft.com/office/drawing/2014/main" id="{4CBE4AD8-D8DC-F485-66A9-59FA03157189}"/>
                </a:ext>
              </a:extLst>
            </p:cNvPr>
            <p:cNvGrpSpPr/>
            <p:nvPr/>
          </p:nvGrpSpPr>
          <p:grpSpPr>
            <a:xfrm>
              <a:off x="5511550" y="3696967"/>
              <a:ext cx="2411299" cy="2431436"/>
              <a:chOff x="12020975" y="4256917"/>
              <a:chExt cx="561678" cy="2431436"/>
            </a:xfrm>
          </p:grpSpPr>
          <p:sp>
            <p:nvSpPr>
              <p:cNvPr id="95" name="TextBox 94">
                <a:extLst>
                  <a:ext uri="{FF2B5EF4-FFF2-40B4-BE49-F238E27FC236}">
                    <a16:creationId xmlns:a16="http://schemas.microsoft.com/office/drawing/2014/main" id="{730165EF-22E8-13CE-4433-CA98322881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8</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6</a:t>
                </a:r>
              </a:p>
            </p:txBody>
          </p:sp>
          <p:cxnSp>
            <p:nvCxnSpPr>
              <p:cNvPr id="96" name="Straight Connector 95">
                <a:extLst>
                  <a:ext uri="{FF2B5EF4-FFF2-40B4-BE49-F238E27FC236}">
                    <a16:creationId xmlns:a16="http://schemas.microsoft.com/office/drawing/2014/main" id="{F9426323-E973-4D02-C445-049C2F13465A}"/>
                  </a:ext>
                </a:extLst>
              </p:cNvPr>
              <p:cNvCxnSpPr>
                <a:cxnSpLocks/>
              </p:cNvCxnSpPr>
              <p:nvPr/>
            </p:nvCxnSpPr>
            <p:spPr>
              <a:xfrm flipH="1">
                <a:off x="12151891" y="5554615"/>
                <a:ext cx="299848"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0" name="TextBox 89">
              <a:extLst>
                <a:ext uri="{FF2B5EF4-FFF2-40B4-BE49-F238E27FC236}">
                  <a16:creationId xmlns:a16="http://schemas.microsoft.com/office/drawing/2014/main" id="{453E0D40-09CE-D4F4-C180-8E7BCEDDB8E9}"/>
                </a:ext>
              </a:extLst>
            </p:cNvPr>
            <p:cNvSpPr txBox="1"/>
            <p:nvPr/>
          </p:nvSpPr>
          <p:spPr>
            <a:xfrm>
              <a:off x="7784633" y="4090584"/>
              <a:ext cx="1993799" cy="1246496"/>
            </a:xfrm>
            <a:prstGeom prst="rect">
              <a:avLst/>
            </a:prstGeom>
            <a:noFill/>
          </p:spPr>
          <p:txBody>
            <a:bodyPr wrap="square">
              <a:spAutoFit/>
            </a:bodyPr>
            <a:lstStyle/>
            <a:p>
              <a:pPr algn="ctr" defTabSz="609630">
                <a:spcBef>
                  <a:spcPts val="200"/>
                </a:spcBef>
                <a:spcAft>
                  <a:spcPts val="200"/>
                </a:spcAft>
                <a:buClrTx/>
              </a:pPr>
              <a:r>
                <a:rPr lang="en-US" sz="4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endPar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7073A6C2-D27E-B622-D32C-9A4ACE7F189B}"/>
                </a:ext>
              </a:extLst>
            </p:cNvPr>
            <p:cNvGrpSpPr/>
            <p:nvPr/>
          </p:nvGrpSpPr>
          <p:grpSpPr>
            <a:xfrm>
              <a:off x="9581563" y="3696967"/>
              <a:ext cx="2411299" cy="2431436"/>
              <a:chOff x="12020975" y="4256917"/>
              <a:chExt cx="561678" cy="2431436"/>
            </a:xfrm>
          </p:grpSpPr>
          <p:sp>
            <p:nvSpPr>
              <p:cNvPr id="93" name="TextBox 92">
                <a:extLst>
                  <a:ext uri="{FF2B5EF4-FFF2-40B4-BE49-F238E27FC236}">
                    <a16:creationId xmlns:a16="http://schemas.microsoft.com/office/drawing/2014/main" id="{C69FD7FC-7E91-D5C4-EE4E-C7B40A2A8F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11</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24</a:t>
                </a:r>
              </a:p>
            </p:txBody>
          </p:sp>
          <p:cxnSp>
            <p:nvCxnSpPr>
              <p:cNvPr id="94" name="Straight Connector 93">
                <a:extLst>
                  <a:ext uri="{FF2B5EF4-FFF2-40B4-BE49-F238E27FC236}">
                    <a16:creationId xmlns:a16="http://schemas.microsoft.com/office/drawing/2014/main" id="{3B85CAF7-C3CA-5864-EF99-78667C083E7D}"/>
                  </a:ext>
                </a:extLst>
              </p:cNvPr>
              <p:cNvCxnSpPr>
                <a:cxnSpLocks/>
              </p:cNvCxnSpPr>
              <p:nvPr/>
            </p:nvCxnSpPr>
            <p:spPr>
              <a:xfrm flipH="1">
                <a:off x="12136898" y="5572662"/>
                <a:ext cx="329833"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2" name="TextBox 91">
              <a:extLst>
                <a:ext uri="{FF2B5EF4-FFF2-40B4-BE49-F238E27FC236}">
                  <a16:creationId xmlns:a16="http://schemas.microsoft.com/office/drawing/2014/main" id="{38B1753A-13A9-A086-DD7E-F43DE14DED0A}"/>
                </a:ext>
              </a:extLst>
            </p:cNvPr>
            <p:cNvSpPr txBox="1"/>
            <p:nvPr/>
          </p:nvSpPr>
          <p:spPr>
            <a:xfrm>
              <a:off x="3962400" y="2247900"/>
              <a:ext cx="10017215" cy="1089626"/>
            </a:xfrm>
            <a:prstGeom prst="rect">
              <a:avLst/>
            </a:prstGeom>
            <a:noFill/>
          </p:spPr>
          <p:txBody>
            <a:bodyPr wrap="square">
              <a:spAutoFit/>
            </a:bodyPr>
            <a:lstStyle/>
            <a:p>
              <a:pPr algn="ctr" defTabSz="609630">
                <a:lnSpc>
                  <a:spcPct val="150000"/>
                </a:lnSpc>
                <a:spcBef>
                  <a:spcPts val="200"/>
                </a:spcBef>
                <a:spcAft>
                  <a:spcPts val="200"/>
                </a:spcAft>
                <a:buClrTx/>
              </a:pP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So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sánh</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hai</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phân</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số</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p>
          </p:txBody>
        </p:sp>
      </p:grpSp>
      <p:grpSp>
        <p:nvGrpSpPr>
          <p:cNvPr id="97" name="Group 96">
            <a:extLst>
              <a:ext uri="{FF2B5EF4-FFF2-40B4-BE49-F238E27FC236}">
                <a16:creationId xmlns:a16="http://schemas.microsoft.com/office/drawing/2014/main" id="{454BF598-2BF3-3317-C632-57FAF71E2CD1}"/>
              </a:ext>
            </a:extLst>
          </p:cNvPr>
          <p:cNvGrpSpPr/>
          <p:nvPr/>
        </p:nvGrpSpPr>
        <p:grpSpPr>
          <a:xfrm>
            <a:off x="2107066" y="3931394"/>
            <a:ext cx="6096609" cy="1620957"/>
            <a:chOff x="2745474" y="6592712"/>
            <a:chExt cx="9144913" cy="2431435"/>
          </a:xfrm>
        </p:grpSpPr>
        <p:grpSp>
          <p:nvGrpSpPr>
            <p:cNvPr id="98" name="Group 97">
              <a:extLst>
                <a:ext uri="{FF2B5EF4-FFF2-40B4-BE49-F238E27FC236}">
                  <a16:creationId xmlns:a16="http://schemas.microsoft.com/office/drawing/2014/main" id="{3ACB312C-8BF7-4316-7F79-3E4606118B11}"/>
                </a:ext>
              </a:extLst>
            </p:cNvPr>
            <p:cNvGrpSpPr/>
            <p:nvPr/>
          </p:nvGrpSpPr>
          <p:grpSpPr>
            <a:xfrm>
              <a:off x="5576962" y="6592712"/>
              <a:ext cx="2411298" cy="2431435"/>
              <a:chOff x="12020978" y="4256917"/>
              <a:chExt cx="561678" cy="2431435"/>
            </a:xfrm>
          </p:grpSpPr>
          <p:sp>
            <p:nvSpPr>
              <p:cNvPr id="104" name="TextBox 103">
                <a:extLst>
                  <a:ext uri="{FF2B5EF4-FFF2-40B4-BE49-F238E27FC236}">
                    <a16:creationId xmlns:a16="http://schemas.microsoft.com/office/drawing/2014/main" id="{D1D81F23-9FC1-F49A-BE36-8D0BAED886CB}"/>
                  </a:ext>
                </a:extLst>
              </p:cNvPr>
              <p:cNvSpPr txBox="1"/>
              <p:nvPr/>
            </p:nvSpPr>
            <p:spPr>
              <a:xfrm>
                <a:off x="12020978"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8</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6</a:t>
                </a:r>
              </a:p>
            </p:txBody>
          </p:sp>
          <p:cxnSp>
            <p:nvCxnSpPr>
              <p:cNvPr id="105" name="Straight Connector 104">
                <a:extLst>
                  <a:ext uri="{FF2B5EF4-FFF2-40B4-BE49-F238E27FC236}">
                    <a16:creationId xmlns:a16="http://schemas.microsoft.com/office/drawing/2014/main" id="{0374CA89-9838-EB9C-2F95-BE9C7ED34E41}"/>
                  </a:ext>
                </a:extLst>
              </p:cNvPr>
              <p:cNvCxnSpPr>
                <a:cxnSpLocks/>
              </p:cNvCxnSpPr>
              <p:nvPr/>
            </p:nvCxnSpPr>
            <p:spPr>
              <a:xfrm flipH="1">
                <a:off x="12169714" y="5527981"/>
                <a:ext cx="273169"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99" name="TextBox 98">
              <a:extLst>
                <a:ext uri="{FF2B5EF4-FFF2-40B4-BE49-F238E27FC236}">
                  <a16:creationId xmlns:a16="http://schemas.microsoft.com/office/drawing/2014/main" id="{8BBEFCA6-ED17-5372-63CE-BA878A49AC93}"/>
                </a:ext>
              </a:extLst>
            </p:cNvPr>
            <p:cNvSpPr txBox="1"/>
            <p:nvPr/>
          </p:nvSpPr>
          <p:spPr>
            <a:xfrm>
              <a:off x="7932076" y="7176417"/>
              <a:ext cx="1338741"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&gt;  </a:t>
              </a:r>
            </a:p>
          </p:txBody>
        </p:sp>
        <p:grpSp>
          <p:nvGrpSpPr>
            <p:cNvPr id="100" name="Group 99">
              <a:extLst>
                <a:ext uri="{FF2B5EF4-FFF2-40B4-BE49-F238E27FC236}">
                  <a16:creationId xmlns:a16="http://schemas.microsoft.com/office/drawing/2014/main" id="{D3338DAB-ABBC-4305-1EDF-F5E263B32006}"/>
                </a:ext>
              </a:extLst>
            </p:cNvPr>
            <p:cNvGrpSpPr/>
            <p:nvPr/>
          </p:nvGrpSpPr>
          <p:grpSpPr>
            <a:xfrm>
              <a:off x="9479088" y="6592712"/>
              <a:ext cx="2411299" cy="2431435"/>
              <a:chOff x="11981866" y="4256917"/>
              <a:chExt cx="561678" cy="2431435"/>
            </a:xfrm>
          </p:grpSpPr>
          <p:sp>
            <p:nvSpPr>
              <p:cNvPr id="102" name="TextBox 101">
                <a:extLst>
                  <a:ext uri="{FF2B5EF4-FFF2-40B4-BE49-F238E27FC236}">
                    <a16:creationId xmlns:a16="http://schemas.microsoft.com/office/drawing/2014/main" id="{1DC150BB-5274-8F9F-87A8-FA2B93DAD6C8}"/>
                  </a:ext>
                </a:extLst>
              </p:cNvPr>
              <p:cNvSpPr txBox="1"/>
              <p:nvPr/>
            </p:nvSpPr>
            <p:spPr>
              <a:xfrm>
                <a:off x="11981866"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11</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24</a:t>
                </a:r>
              </a:p>
            </p:txBody>
          </p:sp>
          <p:cxnSp>
            <p:nvCxnSpPr>
              <p:cNvPr id="103" name="Straight Connector 102">
                <a:extLst>
                  <a:ext uri="{FF2B5EF4-FFF2-40B4-BE49-F238E27FC236}">
                    <a16:creationId xmlns:a16="http://schemas.microsoft.com/office/drawing/2014/main" id="{E1DC99AC-7963-B9FB-7BAA-8620743E145B}"/>
                  </a:ext>
                </a:extLst>
              </p:cNvPr>
              <p:cNvCxnSpPr>
                <a:cxnSpLocks/>
              </p:cNvCxnSpPr>
              <p:nvPr/>
            </p:nvCxnSpPr>
            <p:spPr>
              <a:xfrm flipH="1">
                <a:off x="12104119" y="5546029"/>
                <a:ext cx="326768"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101" name="TextBox 100">
              <a:extLst>
                <a:ext uri="{FF2B5EF4-FFF2-40B4-BE49-F238E27FC236}">
                  <a16:creationId xmlns:a16="http://schemas.microsoft.com/office/drawing/2014/main" id="{07A85EFD-E3A2-F753-02B1-77B9518857C3}"/>
                </a:ext>
              </a:extLst>
            </p:cNvPr>
            <p:cNvSpPr txBox="1"/>
            <p:nvPr/>
          </p:nvSpPr>
          <p:spPr>
            <a:xfrm>
              <a:off x="2745474" y="7032150"/>
              <a:ext cx="2896918" cy="1102707"/>
            </a:xfrm>
            <a:prstGeom prst="rect">
              <a:avLst/>
            </a:prstGeom>
            <a:noFill/>
          </p:spPr>
          <p:txBody>
            <a:bodyPr wrap="square">
              <a:spAutoFit/>
            </a:bodyPr>
            <a:lstStyle/>
            <a:p>
              <a:pPr algn="ctr" defTabSz="609630">
                <a:lnSpc>
                  <a:spcPct val="150000"/>
                </a:lnSpc>
                <a:spcBef>
                  <a:spcPts val="200"/>
                </a:spcBef>
                <a:spcAft>
                  <a:spcPts val="200"/>
                </a:spcAft>
                <a:buClrTx/>
              </a:pP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Đáp</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án</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pic>
        <p:nvPicPr>
          <p:cNvPr id="3" name="Picture 2">
            <a:extLst>
              <a:ext uri="{FF2B5EF4-FFF2-40B4-BE49-F238E27FC236}">
                <a16:creationId xmlns:a16="http://schemas.microsoft.com/office/drawing/2014/main" id="{DC27E9C3-F42B-45AE-E3B9-F77BE39EC708}"/>
              </a:ext>
            </a:extLst>
          </p:cNvPr>
          <p:cNvPicPr>
            <a:picLocks noChangeAspect="1"/>
          </p:cNvPicPr>
          <p:nvPr/>
        </p:nvPicPr>
        <p:blipFill>
          <a:blip r:embed="rId11"/>
          <a:stretch>
            <a:fillRect/>
          </a:stretch>
        </p:blipFill>
        <p:spPr>
          <a:xfrm>
            <a:off x="0" y="0"/>
            <a:ext cx="1043128" cy="1163167"/>
          </a:xfrm>
          <a:prstGeom prst="rect">
            <a:avLst/>
          </a:prstGeom>
          <a:solidFill>
            <a:schemeClr val="bg1"/>
          </a:solidFill>
        </p:spPr>
      </p:pic>
    </p:spTree>
    <p:extLst>
      <p:ext uri="{BB962C8B-B14F-4D97-AF65-F5344CB8AC3E}">
        <p14:creationId xmlns:p14="http://schemas.microsoft.com/office/powerpoint/2010/main" val="87945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left)">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370111">
            <a:off x="10540676" y="197974"/>
            <a:ext cx="1401196" cy="1487757"/>
          </a:xfrm>
          <a:custGeom>
            <a:avLst/>
            <a:gdLst/>
            <a:ahLst/>
            <a:cxnLst/>
            <a:rect l="l" t="t" r="r" b="b"/>
            <a:pathLst>
              <a:path w="2101794" h="2231635">
                <a:moveTo>
                  <a:pt x="0" y="0"/>
                </a:moveTo>
                <a:lnTo>
                  <a:pt x="2101794" y="0"/>
                </a:lnTo>
                <a:lnTo>
                  <a:pt x="2101794" y="2231635"/>
                </a:lnTo>
                <a:lnTo>
                  <a:pt x="0" y="2231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241274" y="1771400"/>
            <a:ext cx="575578" cy="722758"/>
          </a:xfrm>
          <a:custGeom>
            <a:avLst/>
            <a:gdLst/>
            <a:ahLst/>
            <a:cxnLst/>
            <a:rect l="l" t="t" r="r" b="b"/>
            <a:pathLst>
              <a:path w="863367" h="1084137">
                <a:moveTo>
                  <a:pt x="0" y="0"/>
                </a:moveTo>
                <a:lnTo>
                  <a:pt x="863367" y="0"/>
                </a:lnTo>
                <a:lnTo>
                  <a:pt x="863367" y="1084138"/>
                </a:lnTo>
                <a:lnTo>
                  <a:pt x="0" y="108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flipV="1">
            <a:off x="0" y="5813377"/>
            <a:ext cx="2444610" cy="1044623"/>
          </a:xfrm>
          <a:custGeom>
            <a:avLst/>
            <a:gdLst/>
            <a:ahLst/>
            <a:cxnLst/>
            <a:rect l="l" t="t" r="r" b="b"/>
            <a:pathLst>
              <a:path w="3666915" h="1566935">
                <a:moveTo>
                  <a:pt x="3666915" y="1566935"/>
                </a:moveTo>
                <a:lnTo>
                  <a:pt x="0" y="1566935"/>
                </a:lnTo>
                <a:lnTo>
                  <a:pt x="0" y="0"/>
                </a:lnTo>
                <a:lnTo>
                  <a:pt x="3666915" y="0"/>
                </a:lnTo>
                <a:lnTo>
                  <a:pt x="3666915" y="1566935"/>
                </a:lnTo>
                <a:close/>
              </a:path>
            </a:pathLst>
          </a:custGeom>
          <a:blipFill>
            <a:blip r:embed="rId7">
              <a:extLst>
                <a:ext uri="{96DAC541-7B7A-43D3-8B79-37D633B846F1}">
                  <asvg:svgBlip xmlns:asvg="http://schemas.microsoft.com/office/drawing/2016/SVG/main" r:embed="rId8"/>
                </a:ext>
              </a:extLst>
            </a:blip>
            <a:stretch>
              <a:fillRect t="-99644" r="-25794"/>
            </a:stretch>
          </a:blipFill>
        </p:spPr>
      </p:sp>
      <p:sp>
        <p:nvSpPr>
          <p:cNvPr id="8" name="Freeform 7">
            <a:extLst>
              <a:ext uri="{FF2B5EF4-FFF2-40B4-BE49-F238E27FC236}">
                <a16:creationId xmlns:a16="http://schemas.microsoft.com/office/drawing/2014/main" id="{534F1EC3-CC3C-B14C-0535-9CF03CB8E6F2}"/>
              </a:ext>
            </a:extLst>
          </p:cNvPr>
          <p:cNvSpPr/>
          <p:nvPr/>
        </p:nvSpPr>
        <p:spPr>
          <a:xfrm>
            <a:off x="558800" y="254000"/>
            <a:ext cx="10502472" cy="6350000"/>
          </a:xfrm>
          <a:custGeom>
            <a:avLst/>
            <a:gdLst/>
            <a:ahLst/>
            <a:cxnLst/>
            <a:rect l="l" t="t" r="r" b="b"/>
            <a:pathLst>
              <a:path w="5376974" h="2990942">
                <a:moveTo>
                  <a:pt x="0" y="0"/>
                </a:moveTo>
                <a:lnTo>
                  <a:pt x="5376974" y="0"/>
                </a:lnTo>
                <a:lnTo>
                  <a:pt x="5376974" y="2990942"/>
                </a:lnTo>
                <a:lnTo>
                  <a:pt x="0" y="2990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VN" sz="1100" kern="1200">
              <a:solidFill>
                <a:prstClr val="black"/>
              </a:solidFill>
              <a:latin typeface="Calibri"/>
              <a:ea typeface="+mn-ea"/>
              <a:cs typeface="+mn-cs"/>
            </a:endParaRPr>
          </a:p>
        </p:txBody>
      </p:sp>
      <p:grpSp>
        <p:nvGrpSpPr>
          <p:cNvPr id="88" name="Group 87">
            <a:extLst>
              <a:ext uri="{FF2B5EF4-FFF2-40B4-BE49-F238E27FC236}">
                <a16:creationId xmlns:a16="http://schemas.microsoft.com/office/drawing/2014/main" id="{4F93DE94-9963-7955-C529-47066AFFAE82}"/>
              </a:ext>
            </a:extLst>
          </p:cNvPr>
          <p:cNvGrpSpPr/>
          <p:nvPr/>
        </p:nvGrpSpPr>
        <p:grpSpPr>
          <a:xfrm>
            <a:off x="2328696" y="1227962"/>
            <a:ext cx="6678143" cy="2587001"/>
            <a:chOff x="3962400" y="2247900"/>
            <a:chExt cx="10017215" cy="3880503"/>
          </a:xfrm>
        </p:grpSpPr>
        <p:grpSp>
          <p:nvGrpSpPr>
            <p:cNvPr id="89" name="Group 88">
              <a:extLst>
                <a:ext uri="{FF2B5EF4-FFF2-40B4-BE49-F238E27FC236}">
                  <a16:creationId xmlns:a16="http://schemas.microsoft.com/office/drawing/2014/main" id="{4CBE4AD8-D8DC-F485-66A9-59FA03157189}"/>
                </a:ext>
              </a:extLst>
            </p:cNvPr>
            <p:cNvGrpSpPr/>
            <p:nvPr/>
          </p:nvGrpSpPr>
          <p:grpSpPr>
            <a:xfrm>
              <a:off x="5511550" y="3696967"/>
              <a:ext cx="2411299" cy="2431436"/>
              <a:chOff x="12020975" y="4256917"/>
              <a:chExt cx="561678" cy="2431436"/>
            </a:xfrm>
          </p:grpSpPr>
          <p:sp>
            <p:nvSpPr>
              <p:cNvPr id="95" name="TextBox 94">
                <a:extLst>
                  <a:ext uri="{FF2B5EF4-FFF2-40B4-BE49-F238E27FC236}">
                    <a16:creationId xmlns:a16="http://schemas.microsoft.com/office/drawing/2014/main" id="{730165EF-22E8-13CE-4433-CA98322881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12</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12</a:t>
                </a:r>
              </a:p>
            </p:txBody>
          </p:sp>
          <p:cxnSp>
            <p:nvCxnSpPr>
              <p:cNvPr id="96" name="Straight Connector 95">
                <a:extLst>
                  <a:ext uri="{FF2B5EF4-FFF2-40B4-BE49-F238E27FC236}">
                    <a16:creationId xmlns:a16="http://schemas.microsoft.com/office/drawing/2014/main" id="{F9426323-E973-4D02-C445-049C2F13465A}"/>
                  </a:ext>
                </a:extLst>
              </p:cNvPr>
              <p:cNvCxnSpPr>
                <a:cxnSpLocks/>
              </p:cNvCxnSpPr>
              <p:nvPr/>
            </p:nvCxnSpPr>
            <p:spPr>
              <a:xfrm flipH="1">
                <a:off x="12151891" y="5554615"/>
                <a:ext cx="299848"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0" name="TextBox 89">
              <a:extLst>
                <a:ext uri="{FF2B5EF4-FFF2-40B4-BE49-F238E27FC236}">
                  <a16:creationId xmlns:a16="http://schemas.microsoft.com/office/drawing/2014/main" id="{453E0D40-09CE-D4F4-C180-8E7BCEDDB8E9}"/>
                </a:ext>
              </a:extLst>
            </p:cNvPr>
            <p:cNvSpPr txBox="1"/>
            <p:nvPr/>
          </p:nvSpPr>
          <p:spPr>
            <a:xfrm>
              <a:off x="7784633" y="4090584"/>
              <a:ext cx="1993799" cy="1246496"/>
            </a:xfrm>
            <a:prstGeom prst="rect">
              <a:avLst/>
            </a:prstGeom>
            <a:noFill/>
          </p:spPr>
          <p:txBody>
            <a:bodyPr wrap="square">
              <a:spAutoFit/>
            </a:bodyPr>
            <a:lstStyle/>
            <a:p>
              <a:pPr algn="ctr" defTabSz="609630">
                <a:spcBef>
                  <a:spcPts val="200"/>
                </a:spcBef>
                <a:spcAft>
                  <a:spcPts val="200"/>
                </a:spcAft>
                <a:buClrTx/>
              </a:pPr>
              <a:r>
                <a:rPr lang="en-US" sz="4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endPar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7073A6C2-D27E-B622-D32C-9A4ACE7F189B}"/>
                </a:ext>
              </a:extLst>
            </p:cNvPr>
            <p:cNvGrpSpPr/>
            <p:nvPr/>
          </p:nvGrpSpPr>
          <p:grpSpPr>
            <a:xfrm>
              <a:off x="9581563" y="3696967"/>
              <a:ext cx="2411299" cy="2431436"/>
              <a:chOff x="12020975" y="4256917"/>
              <a:chExt cx="561678" cy="2431436"/>
            </a:xfrm>
          </p:grpSpPr>
          <p:sp>
            <p:nvSpPr>
              <p:cNvPr id="93" name="TextBox 92">
                <a:extLst>
                  <a:ext uri="{FF2B5EF4-FFF2-40B4-BE49-F238E27FC236}">
                    <a16:creationId xmlns:a16="http://schemas.microsoft.com/office/drawing/2014/main" id="{C69FD7FC-7E91-D5C4-EE4E-C7B40A2A8F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15</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15</a:t>
                </a:r>
              </a:p>
            </p:txBody>
          </p:sp>
          <p:cxnSp>
            <p:nvCxnSpPr>
              <p:cNvPr id="94" name="Straight Connector 93">
                <a:extLst>
                  <a:ext uri="{FF2B5EF4-FFF2-40B4-BE49-F238E27FC236}">
                    <a16:creationId xmlns:a16="http://schemas.microsoft.com/office/drawing/2014/main" id="{3B85CAF7-C3CA-5864-EF99-78667C083E7D}"/>
                  </a:ext>
                </a:extLst>
              </p:cNvPr>
              <p:cNvCxnSpPr>
                <a:cxnSpLocks/>
              </p:cNvCxnSpPr>
              <p:nvPr/>
            </p:nvCxnSpPr>
            <p:spPr>
              <a:xfrm flipH="1">
                <a:off x="12136898" y="5572662"/>
                <a:ext cx="329833"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2" name="TextBox 91">
              <a:extLst>
                <a:ext uri="{FF2B5EF4-FFF2-40B4-BE49-F238E27FC236}">
                  <a16:creationId xmlns:a16="http://schemas.microsoft.com/office/drawing/2014/main" id="{38B1753A-13A9-A086-DD7E-F43DE14DED0A}"/>
                </a:ext>
              </a:extLst>
            </p:cNvPr>
            <p:cNvSpPr txBox="1"/>
            <p:nvPr/>
          </p:nvSpPr>
          <p:spPr>
            <a:xfrm>
              <a:off x="3962400" y="2247900"/>
              <a:ext cx="10017215" cy="1089626"/>
            </a:xfrm>
            <a:prstGeom prst="rect">
              <a:avLst/>
            </a:prstGeom>
            <a:noFill/>
          </p:spPr>
          <p:txBody>
            <a:bodyPr wrap="square">
              <a:spAutoFit/>
            </a:bodyPr>
            <a:lstStyle/>
            <a:p>
              <a:pPr algn="ctr" defTabSz="609630">
                <a:lnSpc>
                  <a:spcPct val="150000"/>
                </a:lnSpc>
                <a:spcBef>
                  <a:spcPts val="200"/>
                </a:spcBef>
                <a:spcAft>
                  <a:spcPts val="200"/>
                </a:spcAft>
                <a:buClrTx/>
              </a:pP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So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sánh</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hai</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phân</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số</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p>
          </p:txBody>
        </p:sp>
      </p:grpSp>
      <p:grpSp>
        <p:nvGrpSpPr>
          <p:cNvPr id="97" name="Group 96">
            <a:extLst>
              <a:ext uri="{FF2B5EF4-FFF2-40B4-BE49-F238E27FC236}">
                <a16:creationId xmlns:a16="http://schemas.microsoft.com/office/drawing/2014/main" id="{454BF598-2BF3-3317-C632-57FAF71E2CD1}"/>
              </a:ext>
            </a:extLst>
          </p:cNvPr>
          <p:cNvGrpSpPr/>
          <p:nvPr/>
        </p:nvGrpSpPr>
        <p:grpSpPr>
          <a:xfrm>
            <a:off x="2107066" y="3931394"/>
            <a:ext cx="6096609" cy="1620957"/>
            <a:chOff x="2745474" y="6592712"/>
            <a:chExt cx="9144913" cy="2431435"/>
          </a:xfrm>
        </p:grpSpPr>
        <p:grpSp>
          <p:nvGrpSpPr>
            <p:cNvPr id="98" name="Group 97">
              <a:extLst>
                <a:ext uri="{FF2B5EF4-FFF2-40B4-BE49-F238E27FC236}">
                  <a16:creationId xmlns:a16="http://schemas.microsoft.com/office/drawing/2014/main" id="{3ACB312C-8BF7-4316-7F79-3E4606118B11}"/>
                </a:ext>
              </a:extLst>
            </p:cNvPr>
            <p:cNvGrpSpPr/>
            <p:nvPr/>
          </p:nvGrpSpPr>
          <p:grpSpPr>
            <a:xfrm>
              <a:off x="5576962" y="6592712"/>
              <a:ext cx="2411298" cy="2431435"/>
              <a:chOff x="12020978" y="4256917"/>
              <a:chExt cx="561678" cy="2431435"/>
            </a:xfrm>
          </p:grpSpPr>
          <p:sp>
            <p:nvSpPr>
              <p:cNvPr id="104" name="TextBox 103">
                <a:extLst>
                  <a:ext uri="{FF2B5EF4-FFF2-40B4-BE49-F238E27FC236}">
                    <a16:creationId xmlns:a16="http://schemas.microsoft.com/office/drawing/2014/main" id="{D1D81F23-9FC1-F49A-BE36-8D0BAED886CB}"/>
                  </a:ext>
                </a:extLst>
              </p:cNvPr>
              <p:cNvSpPr txBox="1"/>
              <p:nvPr/>
            </p:nvSpPr>
            <p:spPr>
              <a:xfrm>
                <a:off x="12020978"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12</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12</a:t>
                </a:r>
              </a:p>
            </p:txBody>
          </p:sp>
          <p:cxnSp>
            <p:nvCxnSpPr>
              <p:cNvPr id="105" name="Straight Connector 104">
                <a:extLst>
                  <a:ext uri="{FF2B5EF4-FFF2-40B4-BE49-F238E27FC236}">
                    <a16:creationId xmlns:a16="http://schemas.microsoft.com/office/drawing/2014/main" id="{0374CA89-9838-EB9C-2F95-BE9C7ED34E41}"/>
                  </a:ext>
                </a:extLst>
              </p:cNvPr>
              <p:cNvCxnSpPr>
                <a:cxnSpLocks/>
              </p:cNvCxnSpPr>
              <p:nvPr/>
            </p:nvCxnSpPr>
            <p:spPr>
              <a:xfrm flipH="1">
                <a:off x="12153133" y="5527981"/>
                <a:ext cx="313041"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99" name="TextBox 98">
              <a:extLst>
                <a:ext uri="{FF2B5EF4-FFF2-40B4-BE49-F238E27FC236}">
                  <a16:creationId xmlns:a16="http://schemas.microsoft.com/office/drawing/2014/main" id="{8BBEFCA6-ED17-5372-63CE-BA878A49AC93}"/>
                </a:ext>
              </a:extLst>
            </p:cNvPr>
            <p:cNvSpPr txBox="1"/>
            <p:nvPr/>
          </p:nvSpPr>
          <p:spPr>
            <a:xfrm>
              <a:off x="7932076" y="7176417"/>
              <a:ext cx="1338741"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nvGrpSpPr>
            <p:cNvPr id="100" name="Group 99">
              <a:extLst>
                <a:ext uri="{FF2B5EF4-FFF2-40B4-BE49-F238E27FC236}">
                  <a16:creationId xmlns:a16="http://schemas.microsoft.com/office/drawing/2014/main" id="{D3338DAB-ABBC-4305-1EDF-F5E263B32006}"/>
                </a:ext>
              </a:extLst>
            </p:cNvPr>
            <p:cNvGrpSpPr/>
            <p:nvPr/>
          </p:nvGrpSpPr>
          <p:grpSpPr>
            <a:xfrm>
              <a:off x="9479088" y="6592712"/>
              <a:ext cx="2411299" cy="2431435"/>
              <a:chOff x="11981866" y="4256917"/>
              <a:chExt cx="561678" cy="2431435"/>
            </a:xfrm>
          </p:grpSpPr>
          <p:sp>
            <p:nvSpPr>
              <p:cNvPr id="102" name="TextBox 101">
                <a:extLst>
                  <a:ext uri="{FF2B5EF4-FFF2-40B4-BE49-F238E27FC236}">
                    <a16:creationId xmlns:a16="http://schemas.microsoft.com/office/drawing/2014/main" id="{1DC150BB-5274-8F9F-87A8-FA2B93DAD6C8}"/>
                  </a:ext>
                </a:extLst>
              </p:cNvPr>
              <p:cNvSpPr txBox="1"/>
              <p:nvPr/>
            </p:nvSpPr>
            <p:spPr>
              <a:xfrm>
                <a:off x="11981866"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15</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15</a:t>
                </a:r>
              </a:p>
            </p:txBody>
          </p:sp>
          <p:cxnSp>
            <p:nvCxnSpPr>
              <p:cNvPr id="103" name="Straight Connector 102">
                <a:extLst>
                  <a:ext uri="{FF2B5EF4-FFF2-40B4-BE49-F238E27FC236}">
                    <a16:creationId xmlns:a16="http://schemas.microsoft.com/office/drawing/2014/main" id="{E1DC99AC-7963-B9FB-7BAA-8620743E145B}"/>
                  </a:ext>
                </a:extLst>
              </p:cNvPr>
              <p:cNvCxnSpPr>
                <a:cxnSpLocks/>
              </p:cNvCxnSpPr>
              <p:nvPr/>
            </p:nvCxnSpPr>
            <p:spPr>
              <a:xfrm flipH="1">
                <a:off x="12101334" y="5532712"/>
                <a:ext cx="346537"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101" name="TextBox 100">
              <a:extLst>
                <a:ext uri="{FF2B5EF4-FFF2-40B4-BE49-F238E27FC236}">
                  <a16:creationId xmlns:a16="http://schemas.microsoft.com/office/drawing/2014/main" id="{07A85EFD-E3A2-F753-02B1-77B9518857C3}"/>
                </a:ext>
              </a:extLst>
            </p:cNvPr>
            <p:cNvSpPr txBox="1"/>
            <p:nvPr/>
          </p:nvSpPr>
          <p:spPr>
            <a:xfrm>
              <a:off x="2745474" y="7032150"/>
              <a:ext cx="2896918" cy="1102707"/>
            </a:xfrm>
            <a:prstGeom prst="rect">
              <a:avLst/>
            </a:prstGeom>
            <a:noFill/>
          </p:spPr>
          <p:txBody>
            <a:bodyPr wrap="square">
              <a:spAutoFit/>
            </a:bodyPr>
            <a:lstStyle/>
            <a:p>
              <a:pPr algn="ctr" defTabSz="609630">
                <a:lnSpc>
                  <a:spcPct val="150000"/>
                </a:lnSpc>
                <a:spcBef>
                  <a:spcPts val="200"/>
                </a:spcBef>
                <a:spcAft>
                  <a:spcPts val="200"/>
                </a:spcAft>
                <a:buClrTx/>
              </a:pP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Đáp</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án</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pic>
        <p:nvPicPr>
          <p:cNvPr id="3" name="Picture 2">
            <a:extLst>
              <a:ext uri="{FF2B5EF4-FFF2-40B4-BE49-F238E27FC236}">
                <a16:creationId xmlns:a16="http://schemas.microsoft.com/office/drawing/2014/main" id="{DC27E9C3-F42B-45AE-E3B9-F77BE39EC708}"/>
              </a:ext>
            </a:extLst>
          </p:cNvPr>
          <p:cNvPicPr>
            <a:picLocks noChangeAspect="1"/>
          </p:cNvPicPr>
          <p:nvPr/>
        </p:nvPicPr>
        <p:blipFill>
          <a:blip r:embed="rId11"/>
          <a:stretch>
            <a:fillRect/>
          </a:stretch>
        </p:blipFill>
        <p:spPr>
          <a:xfrm>
            <a:off x="0" y="0"/>
            <a:ext cx="1043128" cy="1163167"/>
          </a:xfrm>
          <a:prstGeom prst="rect">
            <a:avLst/>
          </a:prstGeom>
          <a:solidFill>
            <a:schemeClr val="bg1"/>
          </a:solidFill>
        </p:spPr>
      </p:pic>
    </p:spTree>
    <p:extLst>
      <p:ext uri="{BB962C8B-B14F-4D97-AF65-F5344CB8AC3E}">
        <p14:creationId xmlns:p14="http://schemas.microsoft.com/office/powerpoint/2010/main" val="295082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left)">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370111">
            <a:off x="10540676" y="197974"/>
            <a:ext cx="1401196" cy="1487757"/>
          </a:xfrm>
          <a:custGeom>
            <a:avLst/>
            <a:gdLst/>
            <a:ahLst/>
            <a:cxnLst/>
            <a:rect l="l" t="t" r="r" b="b"/>
            <a:pathLst>
              <a:path w="2101794" h="2231635">
                <a:moveTo>
                  <a:pt x="0" y="0"/>
                </a:moveTo>
                <a:lnTo>
                  <a:pt x="2101794" y="0"/>
                </a:lnTo>
                <a:lnTo>
                  <a:pt x="2101794" y="2231635"/>
                </a:lnTo>
                <a:lnTo>
                  <a:pt x="0" y="2231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241274" y="1771400"/>
            <a:ext cx="575578" cy="722758"/>
          </a:xfrm>
          <a:custGeom>
            <a:avLst/>
            <a:gdLst/>
            <a:ahLst/>
            <a:cxnLst/>
            <a:rect l="l" t="t" r="r" b="b"/>
            <a:pathLst>
              <a:path w="863367" h="1084137">
                <a:moveTo>
                  <a:pt x="0" y="0"/>
                </a:moveTo>
                <a:lnTo>
                  <a:pt x="863367" y="0"/>
                </a:lnTo>
                <a:lnTo>
                  <a:pt x="863367" y="1084138"/>
                </a:lnTo>
                <a:lnTo>
                  <a:pt x="0" y="108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flipV="1">
            <a:off x="0" y="5813377"/>
            <a:ext cx="2444610" cy="1044623"/>
          </a:xfrm>
          <a:custGeom>
            <a:avLst/>
            <a:gdLst/>
            <a:ahLst/>
            <a:cxnLst/>
            <a:rect l="l" t="t" r="r" b="b"/>
            <a:pathLst>
              <a:path w="3666915" h="1566935">
                <a:moveTo>
                  <a:pt x="3666915" y="1566935"/>
                </a:moveTo>
                <a:lnTo>
                  <a:pt x="0" y="1566935"/>
                </a:lnTo>
                <a:lnTo>
                  <a:pt x="0" y="0"/>
                </a:lnTo>
                <a:lnTo>
                  <a:pt x="3666915" y="0"/>
                </a:lnTo>
                <a:lnTo>
                  <a:pt x="3666915" y="1566935"/>
                </a:lnTo>
                <a:close/>
              </a:path>
            </a:pathLst>
          </a:custGeom>
          <a:blipFill>
            <a:blip r:embed="rId7">
              <a:extLst>
                <a:ext uri="{96DAC541-7B7A-43D3-8B79-37D633B846F1}">
                  <asvg:svgBlip xmlns:asvg="http://schemas.microsoft.com/office/drawing/2016/SVG/main" r:embed="rId8"/>
                </a:ext>
              </a:extLst>
            </a:blip>
            <a:stretch>
              <a:fillRect t="-99644" r="-25794"/>
            </a:stretch>
          </a:blipFill>
        </p:spPr>
      </p:sp>
      <p:sp>
        <p:nvSpPr>
          <p:cNvPr id="8" name="Freeform 7">
            <a:extLst>
              <a:ext uri="{FF2B5EF4-FFF2-40B4-BE49-F238E27FC236}">
                <a16:creationId xmlns:a16="http://schemas.microsoft.com/office/drawing/2014/main" id="{534F1EC3-CC3C-B14C-0535-9CF03CB8E6F2}"/>
              </a:ext>
            </a:extLst>
          </p:cNvPr>
          <p:cNvSpPr/>
          <p:nvPr/>
        </p:nvSpPr>
        <p:spPr>
          <a:xfrm>
            <a:off x="558800" y="254000"/>
            <a:ext cx="10502472" cy="6350000"/>
          </a:xfrm>
          <a:custGeom>
            <a:avLst/>
            <a:gdLst/>
            <a:ahLst/>
            <a:cxnLst/>
            <a:rect l="l" t="t" r="r" b="b"/>
            <a:pathLst>
              <a:path w="5376974" h="2990942">
                <a:moveTo>
                  <a:pt x="0" y="0"/>
                </a:moveTo>
                <a:lnTo>
                  <a:pt x="5376974" y="0"/>
                </a:lnTo>
                <a:lnTo>
                  <a:pt x="5376974" y="2990942"/>
                </a:lnTo>
                <a:lnTo>
                  <a:pt x="0" y="2990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VN" sz="1100" kern="1200">
              <a:solidFill>
                <a:prstClr val="black"/>
              </a:solidFill>
              <a:latin typeface="Calibri"/>
              <a:ea typeface="+mn-ea"/>
              <a:cs typeface="+mn-cs"/>
            </a:endParaRPr>
          </a:p>
        </p:txBody>
      </p:sp>
      <p:grpSp>
        <p:nvGrpSpPr>
          <p:cNvPr id="88" name="Group 87">
            <a:extLst>
              <a:ext uri="{FF2B5EF4-FFF2-40B4-BE49-F238E27FC236}">
                <a16:creationId xmlns:a16="http://schemas.microsoft.com/office/drawing/2014/main" id="{4F93DE94-9963-7955-C529-47066AFFAE82}"/>
              </a:ext>
            </a:extLst>
          </p:cNvPr>
          <p:cNvGrpSpPr/>
          <p:nvPr/>
        </p:nvGrpSpPr>
        <p:grpSpPr>
          <a:xfrm>
            <a:off x="2328696" y="1227962"/>
            <a:ext cx="6678143" cy="2587001"/>
            <a:chOff x="3962400" y="2247900"/>
            <a:chExt cx="10017215" cy="3880503"/>
          </a:xfrm>
        </p:grpSpPr>
        <p:sp>
          <p:nvSpPr>
            <p:cNvPr id="95" name="TextBox 94">
              <a:extLst>
                <a:ext uri="{FF2B5EF4-FFF2-40B4-BE49-F238E27FC236}">
                  <a16:creationId xmlns:a16="http://schemas.microsoft.com/office/drawing/2014/main" id="{730165EF-22E8-13CE-4433-CA9832288133}"/>
                </a:ext>
              </a:extLst>
            </p:cNvPr>
            <p:cNvSpPr txBox="1"/>
            <p:nvPr/>
          </p:nvSpPr>
          <p:spPr>
            <a:xfrm>
              <a:off x="5511551" y="4273039"/>
              <a:ext cx="2411300" cy="124649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2</a:t>
              </a:r>
            </a:p>
          </p:txBody>
        </p:sp>
        <p:sp>
          <p:nvSpPr>
            <p:cNvPr id="90" name="TextBox 89">
              <a:extLst>
                <a:ext uri="{FF2B5EF4-FFF2-40B4-BE49-F238E27FC236}">
                  <a16:creationId xmlns:a16="http://schemas.microsoft.com/office/drawing/2014/main" id="{453E0D40-09CE-D4F4-C180-8E7BCEDDB8E9}"/>
                </a:ext>
              </a:extLst>
            </p:cNvPr>
            <p:cNvSpPr txBox="1"/>
            <p:nvPr/>
          </p:nvSpPr>
          <p:spPr>
            <a:xfrm>
              <a:off x="7784633" y="4090584"/>
              <a:ext cx="1993799" cy="1246496"/>
            </a:xfrm>
            <a:prstGeom prst="rect">
              <a:avLst/>
            </a:prstGeom>
            <a:noFill/>
          </p:spPr>
          <p:txBody>
            <a:bodyPr wrap="square">
              <a:spAutoFit/>
            </a:bodyPr>
            <a:lstStyle/>
            <a:p>
              <a:pPr algn="ctr" defTabSz="609630">
                <a:spcBef>
                  <a:spcPts val="200"/>
                </a:spcBef>
                <a:spcAft>
                  <a:spcPts val="200"/>
                </a:spcAft>
                <a:buClrTx/>
              </a:pPr>
              <a:r>
                <a:rPr lang="en-US" sz="4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endPar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7073A6C2-D27E-B622-D32C-9A4ACE7F189B}"/>
                </a:ext>
              </a:extLst>
            </p:cNvPr>
            <p:cNvGrpSpPr/>
            <p:nvPr/>
          </p:nvGrpSpPr>
          <p:grpSpPr>
            <a:xfrm>
              <a:off x="9581563" y="3696967"/>
              <a:ext cx="2411299" cy="2431436"/>
              <a:chOff x="12020975" y="4256917"/>
              <a:chExt cx="561678" cy="2431436"/>
            </a:xfrm>
          </p:grpSpPr>
          <p:sp>
            <p:nvSpPr>
              <p:cNvPr id="93" name="TextBox 92">
                <a:extLst>
                  <a:ext uri="{FF2B5EF4-FFF2-40B4-BE49-F238E27FC236}">
                    <a16:creationId xmlns:a16="http://schemas.microsoft.com/office/drawing/2014/main" id="{C69FD7FC-7E91-D5C4-EE4E-C7B40A2A8F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8</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9</a:t>
                </a:r>
              </a:p>
            </p:txBody>
          </p:sp>
          <p:cxnSp>
            <p:nvCxnSpPr>
              <p:cNvPr id="94" name="Straight Connector 93">
                <a:extLst>
                  <a:ext uri="{FF2B5EF4-FFF2-40B4-BE49-F238E27FC236}">
                    <a16:creationId xmlns:a16="http://schemas.microsoft.com/office/drawing/2014/main" id="{3B85CAF7-C3CA-5864-EF99-78667C083E7D}"/>
                  </a:ext>
                </a:extLst>
              </p:cNvPr>
              <p:cNvCxnSpPr>
                <a:cxnSpLocks/>
              </p:cNvCxnSpPr>
              <p:nvPr/>
            </p:nvCxnSpPr>
            <p:spPr>
              <a:xfrm flipH="1">
                <a:off x="12136898" y="5572662"/>
                <a:ext cx="329833"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2" name="TextBox 91">
              <a:extLst>
                <a:ext uri="{FF2B5EF4-FFF2-40B4-BE49-F238E27FC236}">
                  <a16:creationId xmlns:a16="http://schemas.microsoft.com/office/drawing/2014/main" id="{38B1753A-13A9-A086-DD7E-F43DE14DED0A}"/>
                </a:ext>
              </a:extLst>
            </p:cNvPr>
            <p:cNvSpPr txBox="1"/>
            <p:nvPr/>
          </p:nvSpPr>
          <p:spPr>
            <a:xfrm>
              <a:off x="3962400" y="2247900"/>
              <a:ext cx="10017215" cy="1089626"/>
            </a:xfrm>
            <a:prstGeom prst="rect">
              <a:avLst/>
            </a:prstGeom>
            <a:noFill/>
          </p:spPr>
          <p:txBody>
            <a:bodyPr wrap="square">
              <a:spAutoFit/>
            </a:bodyPr>
            <a:lstStyle/>
            <a:p>
              <a:pPr algn="ctr" defTabSz="609630">
                <a:lnSpc>
                  <a:spcPct val="150000"/>
                </a:lnSpc>
                <a:spcBef>
                  <a:spcPts val="200"/>
                </a:spcBef>
                <a:spcAft>
                  <a:spcPts val="200"/>
                </a:spcAft>
                <a:buClrTx/>
              </a:pP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So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sánh</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hai</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phân</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số</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p>
          </p:txBody>
        </p:sp>
      </p:grpSp>
      <p:grpSp>
        <p:nvGrpSpPr>
          <p:cNvPr id="97" name="Group 96">
            <a:extLst>
              <a:ext uri="{FF2B5EF4-FFF2-40B4-BE49-F238E27FC236}">
                <a16:creationId xmlns:a16="http://schemas.microsoft.com/office/drawing/2014/main" id="{454BF598-2BF3-3317-C632-57FAF71E2CD1}"/>
              </a:ext>
            </a:extLst>
          </p:cNvPr>
          <p:cNvGrpSpPr/>
          <p:nvPr/>
        </p:nvGrpSpPr>
        <p:grpSpPr>
          <a:xfrm>
            <a:off x="2107066" y="3964319"/>
            <a:ext cx="5727840" cy="1620957"/>
            <a:chOff x="2745474" y="6642100"/>
            <a:chExt cx="8591760" cy="2431435"/>
          </a:xfrm>
        </p:grpSpPr>
        <p:sp>
          <p:nvSpPr>
            <p:cNvPr id="104" name="TextBox 103">
              <a:extLst>
                <a:ext uri="{FF2B5EF4-FFF2-40B4-BE49-F238E27FC236}">
                  <a16:creationId xmlns:a16="http://schemas.microsoft.com/office/drawing/2014/main" id="{D1D81F23-9FC1-F49A-BE36-8D0BAED886CB}"/>
                </a:ext>
              </a:extLst>
            </p:cNvPr>
            <p:cNvSpPr txBox="1"/>
            <p:nvPr/>
          </p:nvSpPr>
          <p:spPr>
            <a:xfrm>
              <a:off x="6043307" y="7141352"/>
              <a:ext cx="2411298"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2</a:t>
              </a:r>
            </a:p>
          </p:txBody>
        </p:sp>
        <p:sp>
          <p:nvSpPr>
            <p:cNvPr id="99" name="TextBox 98">
              <a:extLst>
                <a:ext uri="{FF2B5EF4-FFF2-40B4-BE49-F238E27FC236}">
                  <a16:creationId xmlns:a16="http://schemas.microsoft.com/office/drawing/2014/main" id="{8BBEFCA6-ED17-5372-63CE-BA878A49AC93}"/>
                </a:ext>
              </a:extLst>
            </p:cNvPr>
            <p:cNvSpPr txBox="1"/>
            <p:nvPr/>
          </p:nvSpPr>
          <p:spPr>
            <a:xfrm>
              <a:off x="7932076" y="7176417"/>
              <a:ext cx="1338741"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&gt;  </a:t>
              </a:r>
            </a:p>
          </p:txBody>
        </p:sp>
        <p:grpSp>
          <p:nvGrpSpPr>
            <p:cNvPr id="100" name="Group 99">
              <a:extLst>
                <a:ext uri="{FF2B5EF4-FFF2-40B4-BE49-F238E27FC236}">
                  <a16:creationId xmlns:a16="http://schemas.microsoft.com/office/drawing/2014/main" id="{D3338DAB-ABBC-4305-1EDF-F5E263B32006}"/>
                </a:ext>
              </a:extLst>
            </p:cNvPr>
            <p:cNvGrpSpPr/>
            <p:nvPr/>
          </p:nvGrpSpPr>
          <p:grpSpPr>
            <a:xfrm>
              <a:off x="8925935" y="6642100"/>
              <a:ext cx="2411299" cy="2431435"/>
              <a:chOff x="11853017" y="4306305"/>
              <a:chExt cx="561678" cy="2431435"/>
            </a:xfrm>
          </p:grpSpPr>
          <p:sp>
            <p:nvSpPr>
              <p:cNvPr id="102" name="TextBox 101">
                <a:extLst>
                  <a:ext uri="{FF2B5EF4-FFF2-40B4-BE49-F238E27FC236}">
                    <a16:creationId xmlns:a16="http://schemas.microsoft.com/office/drawing/2014/main" id="{1DC150BB-5274-8F9F-87A8-FA2B93DAD6C8}"/>
                  </a:ext>
                </a:extLst>
              </p:cNvPr>
              <p:cNvSpPr txBox="1"/>
              <p:nvPr/>
            </p:nvSpPr>
            <p:spPr>
              <a:xfrm>
                <a:off x="11853017" y="4306305"/>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8</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9</a:t>
                </a:r>
              </a:p>
            </p:txBody>
          </p:sp>
          <p:cxnSp>
            <p:nvCxnSpPr>
              <p:cNvPr id="103" name="Straight Connector 102">
                <a:extLst>
                  <a:ext uri="{FF2B5EF4-FFF2-40B4-BE49-F238E27FC236}">
                    <a16:creationId xmlns:a16="http://schemas.microsoft.com/office/drawing/2014/main" id="{E1DC99AC-7963-B9FB-7BAA-8620743E145B}"/>
                  </a:ext>
                </a:extLst>
              </p:cNvPr>
              <p:cNvCxnSpPr>
                <a:cxnSpLocks/>
              </p:cNvCxnSpPr>
              <p:nvPr/>
            </p:nvCxnSpPr>
            <p:spPr>
              <a:xfrm flipH="1">
                <a:off x="12000474" y="5506078"/>
                <a:ext cx="288628"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101" name="TextBox 100">
              <a:extLst>
                <a:ext uri="{FF2B5EF4-FFF2-40B4-BE49-F238E27FC236}">
                  <a16:creationId xmlns:a16="http://schemas.microsoft.com/office/drawing/2014/main" id="{07A85EFD-E3A2-F753-02B1-77B9518857C3}"/>
                </a:ext>
              </a:extLst>
            </p:cNvPr>
            <p:cNvSpPr txBox="1"/>
            <p:nvPr/>
          </p:nvSpPr>
          <p:spPr>
            <a:xfrm>
              <a:off x="2745474" y="7032150"/>
              <a:ext cx="2896918" cy="1102707"/>
            </a:xfrm>
            <a:prstGeom prst="rect">
              <a:avLst/>
            </a:prstGeom>
            <a:noFill/>
          </p:spPr>
          <p:txBody>
            <a:bodyPr wrap="square">
              <a:spAutoFit/>
            </a:bodyPr>
            <a:lstStyle/>
            <a:p>
              <a:pPr algn="ctr" defTabSz="609630">
                <a:lnSpc>
                  <a:spcPct val="150000"/>
                </a:lnSpc>
                <a:spcBef>
                  <a:spcPts val="200"/>
                </a:spcBef>
                <a:spcAft>
                  <a:spcPts val="200"/>
                </a:spcAft>
                <a:buClrTx/>
              </a:pP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Đáp</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án</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pic>
        <p:nvPicPr>
          <p:cNvPr id="3" name="Picture 2">
            <a:extLst>
              <a:ext uri="{FF2B5EF4-FFF2-40B4-BE49-F238E27FC236}">
                <a16:creationId xmlns:a16="http://schemas.microsoft.com/office/drawing/2014/main" id="{DC27E9C3-F42B-45AE-E3B9-F77BE39EC708}"/>
              </a:ext>
            </a:extLst>
          </p:cNvPr>
          <p:cNvPicPr>
            <a:picLocks noChangeAspect="1"/>
          </p:cNvPicPr>
          <p:nvPr/>
        </p:nvPicPr>
        <p:blipFill>
          <a:blip r:embed="rId11"/>
          <a:stretch>
            <a:fillRect/>
          </a:stretch>
        </p:blipFill>
        <p:spPr>
          <a:xfrm>
            <a:off x="0" y="0"/>
            <a:ext cx="1043128" cy="1163167"/>
          </a:xfrm>
          <a:prstGeom prst="rect">
            <a:avLst/>
          </a:prstGeom>
          <a:solidFill>
            <a:schemeClr val="bg1"/>
          </a:solidFill>
        </p:spPr>
      </p:pic>
    </p:spTree>
    <p:extLst>
      <p:ext uri="{BB962C8B-B14F-4D97-AF65-F5344CB8AC3E}">
        <p14:creationId xmlns:p14="http://schemas.microsoft.com/office/powerpoint/2010/main" val="274036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left)">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5" name="Freeform 5"/>
          <p:cNvSpPr/>
          <p:nvPr/>
        </p:nvSpPr>
        <p:spPr>
          <a:xfrm rot="370111">
            <a:off x="10540676" y="197974"/>
            <a:ext cx="1401196" cy="1487757"/>
          </a:xfrm>
          <a:custGeom>
            <a:avLst/>
            <a:gdLst/>
            <a:ahLst/>
            <a:cxnLst/>
            <a:rect l="l" t="t" r="r" b="b"/>
            <a:pathLst>
              <a:path w="2101794" h="2231635">
                <a:moveTo>
                  <a:pt x="0" y="0"/>
                </a:moveTo>
                <a:lnTo>
                  <a:pt x="2101794" y="0"/>
                </a:lnTo>
                <a:lnTo>
                  <a:pt x="2101794" y="2231635"/>
                </a:lnTo>
                <a:lnTo>
                  <a:pt x="0" y="2231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1241274" y="1771400"/>
            <a:ext cx="575578" cy="722758"/>
          </a:xfrm>
          <a:custGeom>
            <a:avLst/>
            <a:gdLst/>
            <a:ahLst/>
            <a:cxnLst/>
            <a:rect l="l" t="t" r="r" b="b"/>
            <a:pathLst>
              <a:path w="863367" h="1084137">
                <a:moveTo>
                  <a:pt x="0" y="0"/>
                </a:moveTo>
                <a:lnTo>
                  <a:pt x="863367" y="0"/>
                </a:lnTo>
                <a:lnTo>
                  <a:pt x="863367" y="1084138"/>
                </a:lnTo>
                <a:lnTo>
                  <a:pt x="0" y="108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flipV="1">
            <a:off x="0" y="5813377"/>
            <a:ext cx="2444610" cy="1044623"/>
          </a:xfrm>
          <a:custGeom>
            <a:avLst/>
            <a:gdLst/>
            <a:ahLst/>
            <a:cxnLst/>
            <a:rect l="l" t="t" r="r" b="b"/>
            <a:pathLst>
              <a:path w="3666915" h="1566935">
                <a:moveTo>
                  <a:pt x="3666915" y="1566935"/>
                </a:moveTo>
                <a:lnTo>
                  <a:pt x="0" y="1566935"/>
                </a:lnTo>
                <a:lnTo>
                  <a:pt x="0" y="0"/>
                </a:lnTo>
                <a:lnTo>
                  <a:pt x="3666915" y="0"/>
                </a:lnTo>
                <a:lnTo>
                  <a:pt x="3666915" y="1566935"/>
                </a:lnTo>
                <a:close/>
              </a:path>
            </a:pathLst>
          </a:custGeom>
          <a:blipFill>
            <a:blip r:embed="rId7">
              <a:extLst>
                <a:ext uri="{96DAC541-7B7A-43D3-8B79-37D633B846F1}">
                  <asvg:svgBlip xmlns:asvg="http://schemas.microsoft.com/office/drawing/2016/SVG/main" r:embed="rId8"/>
                </a:ext>
              </a:extLst>
            </a:blip>
            <a:stretch>
              <a:fillRect t="-99644" r="-25794"/>
            </a:stretch>
          </a:blipFill>
        </p:spPr>
      </p:sp>
      <p:sp>
        <p:nvSpPr>
          <p:cNvPr id="8" name="Freeform 7">
            <a:extLst>
              <a:ext uri="{FF2B5EF4-FFF2-40B4-BE49-F238E27FC236}">
                <a16:creationId xmlns:a16="http://schemas.microsoft.com/office/drawing/2014/main" id="{534F1EC3-CC3C-B14C-0535-9CF03CB8E6F2}"/>
              </a:ext>
            </a:extLst>
          </p:cNvPr>
          <p:cNvSpPr/>
          <p:nvPr/>
        </p:nvSpPr>
        <p:spPr>
          <a:xfrm>
            <a:off x="558800" y="254000"/>
            <a:ext cx="10502472" cy="6350000"/>
          </a:xfrm>
          <a:custGeom>
            <a:avLst/>
            <a:gdLst/>
            <a:ahLst/>
            <a:cxnLst/>
            <a:rect l="l" t="t" r="r" b="b"/>
            <a:pathLst>
              <a:path w="5376974" h="2990942">
                <a:moveTo>
                  <a:pt x="0" y="0"/>
                </a:moveTo>
                <a:lnTo>
                  <a:pt x="5376974" y="0"/>
                </a:lnTo>
                <a:lnTo>
                  <a:pt x="5376974" y="2990942"/>
                </a:lnTo>
                <a:lnTo>
                  <a:pt x="0" y="29909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buClrTx/>
            </a:pPr>
            <a:endParaRPr lang="en-VN" sz="1100" kern="1200">
              <a:solidFill>
                <a:prstClr val="black"/>
              </a:solidFill>
              <a:latin typeface="Calibri"/>
              <a:ea typeface="+mn-ea"/>
              <a:cs typeface="+mn-cs"/>
            </a:endParaRPr>
          </a:p>
        </p:txBody>
      </p:sp>
      <p:grpSp>
        <p:nvGrpSpPr>
          <p:cNvPr id="88" name="Group 87">
            <a:extLst>
              <a:ext uri="{FF2B5EF4-FFF2-40B4-BE49-F238E27FC236}">
                <a16:creationId xmlns:a16="http://schemas.microsoft.com/office/drawing/2014/main" id="{4F93DE94-9963-7955-C529-47066AFFAE82}"/>
              </a:ext>
            </a:extLst>
          </p:cNvPr>
          <p:cNvGrpSpPr/>
          <p:nvPr/>
        </p:nvGrpSpPr>
        <p:grpSpPr>
          <a:xfrm>
            <a:off x="2328696" y="1227962"/>
            <a:ext cx="6678143" cy="2587001"/>
            <a:chOff x="3962400" y="2247900"/>
            <a:chExt cx="10017215" cy="3880503"/>
          </a:xfrm>
        </p:grpSpPr>
        <p:grpSp>
          <p:nvGrpSpPr>
            <p:cNvPr id="89" name="Group 88">
              <a:extLst>
                <a:ext uri="{FF2B5EF4-FFF2-40B4-BE49-F238E27FC236}">
                  <a16:creationId xmlns:a16="http://schemas.microsoft.com/office/drawing/2014/main" id="{4CBE4AD8-D8DC-F485-66A9-59FA03157189}"/>
                </a:ext>
              </a:extLst>
            </p:cNvPr>
            <p:cNvGrpSpPr/>
            <p:nvPr/>
          </p:nvGrpSpPr>
          <p:grpSpPr>
            <a:xfrm>
              <a:off x="5511550" y="3696967"/>
              <a:ext cx="2411299" cy="2431436"/>
              <a:chOff x="12020975" y="4256917"/>
              <a:chExt cx="561678" cy="2431436"/>
            </a:xfrm>
          </p:grpSpPr>
          <p:sp>
            <p:nvSpPr>
              <p:cNvPr id="95" name="TextBox 94">
                <a:extLst>
                  <a:ext uri="{FF2B5EF4-FFF2-40B4-BE49-F238E27FC236}">
                    <a16:creationId xmlns:a16="http://schemas.microsoft.com/office/drawing/2014/main" id="{730165EF-22E8-13CE-4433-CA98322881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3</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8</a:t>
                </a:r>
              </a:p>
            </p:txBody>
          </p:sp>
          <p:cxnSp>
            <p:nvCxnSpPr>
              <p:cNvPr id="96" name="Straight Connector 95">
                <a:extLst>
                  <a:ext uri="{FF2B5EF4-FFF2-40B4-BE49-F238E27FC236}">
                    <a16:creationId xmlns:a16="http://schemas.microsoft.com/office/drawing/2014/main" id="{F9426323-E973-4D02-C445-049C2F13465A}"/>
                  </a:ext>
                </a:extLst>
              </p:cNvPr>
              <p:cNvCxnSpPr>
                <a:cxnSpLocks/>
              </p:cNvCxnSpPr>
              <p:nvPr/>
            </p:nvCxnSpPr>
            <p:spPr>
              <a:xfrm flipH="1">
                <a:off x="12151891" y="5554615"/>
                <a:ext cx="299848"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0" name="TextBox 89">
              <a:extLst>
                <a:ext uri="{FF2B5EF4-FFF2-40B4-BE49-F238E27FC236}">
                  <a16:creationId xmlns:a16="http://schemas.microsoft.com/office/drawing/2014/main" id="{453E0D40-09CE-D4F4-C180-8E7BCEDDB8E9}"/>
                </a:ext>
              </a:extLst>
            </p:cNvPr>
            <p:cNvSpPr txBox="1"/>
            <p:nvPr/>
          </p:nvSpPr>
          <p:spPr>
            <a:xfrm>
              <a:off x="7784633" y="4090584"/>
              <a:ext cx="1993799" cy="1246496"/>
            </a:xfrm>
            <a:prstGeom prst="rect">
              <a:avLst/>
            </a:prstGeom>
            <a:noFill/>
          </p:spPr>
          <p:txBody>
            <a:bodyPr wrap="square">
              <a:spAutoFit/>
            </a:bodyPr>
            <a:lstStyle/>
            <a:p>
              <a:pPr algn="ctr" defTabSz="609630">
                <a:spcBef>
                  <a:spcPts val="200"/>
                </a:spcBef>
                <a:spcAft>
                  <a:spcPts val="200"/>
                </a:spcAft>
                <a:buClrTx/>
              </a:pPr>
              <a:r>
                <a:rPr lang="en-US" sz="48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và</a:t>
              </a:r>
              <a:endPar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7073A6C2-D27E-B622-D32C-9A4ACE7F189B}"/>
                </a:ext>
              </a:extLst>
            </p:cNvPr>
            <p:cNvGrpSpPr/>
            <p:nvPr/>
          </p:nvGrpSpPr>
          <p:grpSpPr>
            <a:xfrm>
              <a:off x="9581563" y="3696967"/>
              <a:ext cx="2411299" cy="2431436"/>
              <a:chOff x="12020975" y="4256917"/>
              <a:chExt cx="561678" cy="2431436"/>
            </a:xfrm>
          </p:grpSpPr>
          <p:sp>
            <p:nvSpPr>
              <p:cNvPr id="93" name="TextBox 92">
                <a:extLst>
                  <a:ext uri="{FF2B5EF4-FFF2-40B4-BE49-F238E27FC236}">
                    <a16:creationId xmlns:a16="http://schemas.microsoft.com/office/drawing/2014/main" id="{C69FD7FC-7E91-D5C4-EE4E-C7B40A2A8F33}"/>
                  </a:ext>
                </a:extLst>
              </p:cNvPr>
              <p:cNvSpPr txBox="1"/>
              <p:nvPr/>
            </p:nvSpPr>
            <p:spPr>
              <a:xfrm>
                <a:off x="12020975" y="4256917"/>
                <a:ext cx="561678" cy="2431436"/>
              </a:xfrm>
              <a:prstGeom prst="rect">
                <a:avLst/>
              </a:prstGeom>
              <a:noFill/>
            </p:spPr>
            <p:txBody>
              <a:bodyPr wrap="square">
                <a:spAutoFit/>
              </a:bodyPr>
              <a:lstStyle/>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5</a:t>
                </a:r>
              </a:p>
              <a:p>
                <a:pPr algn="ctr" defTabSz="609630">
                  <a:spcBef>
                    <a:spcPts val="200"/>
                  </a:spcBef>
                  <a:spcAft>
                    <a:spcPts val="200"/>
                  </a:spcAft>
                  <a:buClrTx/>
                </a:pPr>
                <a:r>
                  <a:rPr lang="en-US" sz="4800" kern="1200" dirty="0">
                    <a:solidFill>
                      <a:prstClr val="black"/>
                    </a:solidFill>
                    <a:latin typeface="UTM Avo" panose="02040603050506020204" pitchFamily="18" charset="0"/>
                    <a:ea typeface="Calibri" panose="020F0502020204030204" pitchFamily="34" charset="0"/>
                    <a:cs typeface="Arial" panose="020B0604020202020204" pitchFamily="34" charset="0"/>
                  </a:rPr>
                  <a:t>64</a:t>
                </a:r>
              </a:p>
            </p:txBody>
          </p:sp>
          <p:cxnSp>
            <p:nvCxnSpPr>
              <p:cNvPr id="94" name="Straight Connector 93">
                <a:extLst>
                  <a:ext uri="{FF2B5EF4-FFF2-40B4-BE49-F238E27FC236}">
                    <a16:creationId xmlns:a16="http://schemas.microsoft.com/office/drawing/2014/main" id="{3B85CAF7-C3CA-5864-EF99-78667C083E7D}"/>
                  </a:ext>
                </a:extLst>
              </p:cNvPr>
              <p:cNvCxnSpPr>
                <a:cxnSpLocks/>
              </p:cNvCxnSpPr>
              <p:nvPr/>
            </p:nvCxnSpPr>
            <p:spPr>
              <a:xfrm flipH="1">
                <a:off x="12136898" y="5572662"/>
                <a:ext cx="329833"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2" name="TextBox 91">
              <a:extLst>
                <a:ext uri="{FF2B5EF4-FFF2-40B4-BE49-F238E27FC236}">
                  <a16:creationId xmlns:a16="http://schemas.microsoft.com/office/drawing/2014/main" id="{38B1753A-13A9-A086-DD7E-F43DE14DED0A}"/>
                </a:ext>
              </a:extLst>
            </p:cNvPr>
            <p:cNvSpPr txBox="1"/>
            <p:nvPr/>
          </p:nvSpPr>
          <p:spPr>
            <a:xfrm>
              <a:off x="3962400" y="2247900"/>
              <a:ext cx="10017215" cy="1089626"/>
            </a:xfrm>
            <a:prstGeom prst="rect">
              <a:avLst/>
            </a:prstGeom>
            <a:noFill/>
          </p:spPr>
          <p:txBody>
            <a:bodyPr wrap="square">
              <a:spAutoFit/>
            </a:bodyPr>
            <a:lstStyle/>
            <a:p>
              <a:pPr algn="ctr" defTabSz="609630">
                <a:lnSpc>
                  <a:spcPct val="150000"/>
                </a:lnSpc>
                <a:spcBef>
                  <a:spcPts val="200"/>
                </a:spcBef>
                <a:spcAft>
                  <a:spcPts val="200"/>
                </a:spcAft>
                <a:buClrTx/>
              </a:pP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So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sánh</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hai</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phân</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r>
                <a:rPr lang="en-US" sz="3200" kern="1200" dirty="0" err="1">
                  <a:solidFill>
                    <a:prstClr val="black"/>
                  </a:solidFill>
                  <a:latin typeface="UTM Avo" panose="02040603050506020204" pitchFamily="18" charset="0"/>
                  <a:ea typeface="Calibri" panose="020F0502020204030204" pitchFamily="34" charset="0"/>
                  <a:cs typeface="Arial" panose="020B0604020202020204" pitchFamily="34" charset="0"/>
                </a:rPr>
                <a:t>số</a:t>
              </a:r>
              <a:r>
                <a:rPr lang="en-US" sz="3200" kern="1200" dirty="0">
                  <a:solidFill>
                    <a:prstClr val="black"/>
                  </a:solidFill>
                  <a:latin typeface="UTM Avo" panose="02040603050506020204" pitchFamily="18" charset="0"/>
                  <a:ea typeface="Calibri" panose="020F0502020204030204" pitchFamily="34" charset="0"/>
                  <a:cs typeface="Arial" panose="020B0604020202020204" pitchFamily="34" charset="0"/>
                </a:rPr>
                <a:t>: </a:t>
              </a:r>
            </a:p>
          </p:txBody>
        </p:sp>
      </p:grpSp>
      <p:grpSp>
        <p:nvGrpSpPr>
          <p:cNvPr id="97" name="Group 96">
            <a:extLst>
              <a:ext uri="{FF2B5EF4-FFF2-40B4-BE49-F238E27FC236}">
                <a16:creationId xmlns:a16="http://schemas.microsoft.com/office/drawing/2014/main" id="{454BF598-2BF3-3317-C632-57FAF71E2CD1}"/>
              </a:ext>
            </a:extLst>
          </p:cNvPr>
          <p:cNvGrpSpPr/>
          <p:nvPr/>
        </p:nvGrpSpPr>
        <p:grpSpPr>
          <a:xfrm>
            <a:off x="2107066" y="3931394"/>
            <a:ext cx="5882124" cy="1638175"/>
            <a:chOff x="2745474" y="6592712"/>
            <a:chExt cx="8823185" cy="2457262"/>
          </a:xfrm>
        </p:grpSpPr>
        <p:grpSp>
          <p:nvGrpSpPr>
            <p:cNvPr id="98" name="Group 97">
              <a:extLst>
                <a:ext uri="{FF2B5EF4-FFF2-40B4-BE49-F238E27FC236}">
                  <a16:creationId xmlns:a16="http://schemas.microsoft.com/office/drawing/2014/main" id="{3ACB312C-8BF7-4316-7F79-3E4606118B11}"/>
                </a:ext>
              </a:extLst>
            </p:cNvPr>
            <p:cNvGrpSpPr/>
            <p:nvPr/>
          </p:nvGrpSpPr>
          <p:grpSpPr>
            <a:xfrm>
              <a:off x="5576962" y="6592712"/>
              <a:ext cx="2411298" cy="2431435"/>
              <a:chOff x="12020978" y="4256917"/>
              <a:chExt cx="561678" cy="2431435"/>
            </a:xfrm>
          </p:grpSpPr>
          <p:sp>
            <p:nvSpPr>
              <p:cNvPr id="104" name="TextBox 103">
                <a:extLst>
                  <a:ext uri="{FF2B5EF4-FFF2-40B4-BE49-F238E27FC236}">
                    <a16:creationId xmlns:a16="http://schemas.microsoft.com/office/drawing/2014/main" id="{D1D81F23-9FC1-F49A-BE36-8D0BAED886CB}"/>
                  </a:ext>
                </a:extLst>
              </p:cNvPr>
              <p:cNvSpPr txBox="1"/>
              <p:nvPr/>
            </p:nvSpPr>
            <p:spPr>
              <a:xfrm>
                <a:off x="12020978" y="4256917"/>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3</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8</a:t>
                </a:r>
              </a:p>
            </p:txBody>
          </p:sp>
          <p:cxnSp>
            <p:nvCxnSpPr>
              <p:cNvPr id="105" name="Straight Connector 104">
                <a:extLst>
                  <a:ext uri="{FF2B5EF4-FFF2-40B4-BE49-F238E27FC236}">
                    <a16:creationId xmlns:a16="http://schemas.microsoft.com/office/drawing/2014/main" id="{0374CA89-9838-EB9C-2F95-BE9C7ED34E41}"/>
                  </a:ext>
                </a:extLst>
              </p:cNvPr>
              <p:cNvCxnSpPr>
                <a:cxnSpLocks/>
              </p:cNvCxnSpPr>
              <p:nvPr/>
            </p:nvCxnSpPr>
            <p:spPr>
              <a:xfrm flipH="1">
                <a:off x="12155678" y="5516587"/>
                <a:ext cx="302134"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99" name="TextBox 98">
              <a:extLst>
                <a:ext uri="{FF2B5EF4-FFF2-40B4-BE49-F238E27FC236}">
                  <a16:creationId xmlns:a16="http://schemas.microsoft.com/office/drawing/2014/main" id="{8BBEFCA6-ED17-5372-63CE-BA878A49AC93}"/>
                </a:ext>
              </a:extLst>
            </p:cNvPr>
            <p:cNvSpPr txBox="1"/>
            <p:nvPr/>
          </p:nvSpPr>
          <p:spPr>
            <a:xfrm>
              <a:off x="7920183" y="7110561"/>
              <a:ext cx="1338741" cy="124649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&gt;  </a:t>
              </a:r>
            </a:p>
          </p:txBody>
        </p:sp>
        <p:grpSp>
          <p:nvGrpSpPr>
            <p:cNvPr id="100" name="Group 99">
              <a:extLst>
                <a:ext uri="{FF2B5EF4-FFF2-40B4-BE49-F238E27FC236}">
                  <a16:creationId xmlns:a16="http://schemas.microsoft.com/office/drawing/2014/main" id="{D3338DAB-ABBC-4305-1EDF-F5E263B32006}"/>
                </a:ext>
              </a:extLst>
            </p:cNvPr>
            <p:cNvGrpSpPr/>
            <p:nvPr/>
          </p:nvGrpSpPr>
          <p:grpSpPr>
            <a:xfrm>
              <a:off x="9157360" y="6618539"/>
              <a:ext cx="2411299" cy="2431435"/>
              <a:chOff x="11906924" y="4282744"/>
              <a:chExt cx="561678" cy="2431435"/>
            </a:xfrm>
          </p:grpSpPr>
          <p:sp>
            <p:nvSpPr>
              <p:cNvPr id="102" name="TextBox 101">
                <a:extLst>
                  <a:ext uri="{FF2B5EF4-FFF2-40B4-BE49-F238E27FC236}">
                    <a16:creationId xmlns:a16="http://schemas.microsoft.com/office/drawing/2014/main" id="{1DC150BB-5274-8F9F-87A8-FA2B93DAD6C8}"/>
                  </a:ext>
                </a:extLst>
              </p:cNvPr>
              <p:cNvSpPr txBox="1"/>
              <p:nvPr/>
            </p:nvSpPr>
            <p:spPr>
              <a:xfrm>
                <a:off x="11906924" y="4282744"/>
                <a:ext cx="561678" cy="2431435"/>
              </a:xfrm>
              <a:prstGeom prst="rect">
                <a:avLst/>
              </a:prstGeom>
              <a:noFill/>
            </p:spPr>
            <p:txBody>
              <a:bodyPr wrap="square">
                <a:spAutoFit/>
              </a:bodyPr>
              <a:lstStyle/>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5</a:t>
                </a:r>
              </a:p>
              <a:p>
                <a:pPr algn="ctr" defTabSz="609630">
                  <a:spcBef>
                    <a:spcPts val="200"/>
                  </a:spcBef>
                  <a:spcAft>
                    <a:spcPts val="200"/>
                  </a:spcAft>
                  <a:buClrTx/>
                </a:pPr>
                <a:r>
                  <a:rPr lang="en-US" sz="48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64</a:t>
                </a:r>
              </a:p>
            </p:txBody>
          </p:sp>
          <p:cxnSp>
            <p:nvCxnSpPr>
              <p:cNvPr id="103" name="Straight Connector 102">
                <a:extLst>
                  <a:ext uri="{FF2B5EF4-FFF2-40B4-BE49-F238E27FC236}">
                    <a16:creationId xmlns:a16="http://schemas.microsoft.com/office/drawing/2014/main" id="{E1DC99AC-7963-B9FB-7BAA-8620743E145B}"/>
                  </a:ext>
                </a:extLst>
              </p:cNvPr>
              <p:cNvCxnSpPr>
                <a:cxnSpLocks/>
              </p:cNvCxnSpPr>
              <p:nvPr/>
            </p:nvCxnSpPr>
            <p:spPr>
              <a:xfrm flipH="1">
                <a:off x="12025791" y="5519395"/>
                <a:ext cx="323945" cy="0"/>
              </a:xfrm>
              <a:prstGeom prst="line">
                <a:avLst/>
              </a:prstGeom>
              <a:ln w="28575">
                <a:solidFill>
                  <a:srgbClr val="C00000"/>
                </a:solidFill>
              </a:ln>
            </p:spPr>
            <p:style>
              <a:lnRef idx="3">
                <a:schemeClr val="dk1"/>
              </a:lnRef>
              <a:fillRef idx="0">
                <a:schemeClr val="dk1"/>
              </a:fillRef>
              <a:effectRef idx="2">
                <a:schemeClr val="dk1"/>
              </a:effectRef>
              <a:fontRef idx="minor">
                <a:schemeClr val="tx1"/>
              </a:fontRef>
            </p:style>
          </p:cxnSp>
        </p:grpSp>
        <p:sp>
          <p:nvSpPr>
            <p:cNvPr id="101" name="TextBox 100">
              <a:extLst>
                <a:ext uri="{FF2B5EF4-FFF2-40B4-BE49-F238E27FC236}">
                  <a16:creationId xmlns:a16="http://schemas.microsoft.com/office/drawing/2014/main" id="{07A85EFD-E3A2-F753-02B1-77B9518857C3}"/>
                </a:ext>
              </a:extLst>
            </p:cNvPr>
            <p:cNvSpPr txBox="1"/>
            <p:nvPr/>
          </p:nvSpPr>
          <p:spPr>
            <a:xfrm>
              <a:off x="2745474" y="7032150"/>
              <a:ext cx="2896918" cy="1102707"/>
            </a:xfrm>
            <a:prstGeom prst="rect">
              <a:avLst/>
            </a:prstGeom>
            <a:noFill/>
          </p:spPr>
          <p:txBody>
            <a:bodyPr wrap="square">
              <a:spAutoFit/>
            </a:bodyPr>
            <a:lstStyle/>
            <a:p>
              <a:pPr algn="ctr" defTabSz="609630">
                <a:lnSpc>
                  <a:spcPct val="150000"/>
                </a:lnSpc>
                <a:spcBef>
                  <a:spcPts val="200"/>
                </a:spcBef>
                <a:spcAft>
                  <a:spcPts val="200"/>
                </a:spcAft>
                <a:buClrTx/>
              </a:pP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Đáp</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r>
                <a:rPr lang="en-US" sz="3200" b="1" kern="1200" dirty="0" err="1">
                  <a:solidFill>
                    <a:srgbClr val="C00000"/>
                  </a:solidFill>
                  <a:latin typeface="UTM Avo" panose="02040603050506020204" pitchFamily="18" charset="0"/>
                  <a:ea typeface="Calibri" panose="020F0502020204030204" pitchFamily="34" charset="0"/>
                  <a:cs typeface="Arial" panose="020B0604020202020204" pitchFamily="34" charset="0"/>
                </a:rPr>
                <a:t>án</a:t>
              </a:r>
              <a:r>
                <a:rPr lang="en-US" sz="3200" b="1" kern="1200" dirty="0">
                  <a:solidFill>
                    <a:srgbClr val="C00000"/>
                  </a:solidFill>
                  <a:latin typeface="UTM Avo" panose="02040603050506020204" pitchFamily="18" charset="0"/>
                  <a:ea typeface="Calibri" panose="020F0502020204030204" pitchFamily="34" charset="0"/>
                  <a:cs typeface="Arial" panose="020B0604020202020204" pitchFamily="34" charset="0"/>
                </a:rPr>
                <a:t>: </a:t>
              </a:r>
            </a:p>
          </p:txBody>
        </p:sp>
      </p:grpSp>
      <p:pic>
        <p:nvPicPr>
          <p:cNvPr id="3" name="Picture 2">
            <a:extLst>
              <a:ext uri="{FF2B5EF4-FFF2-40B4-BE49-F238E27FC236}">
                <a16:creationId xmlns:a16="http://schemas.microsoft.com/office/drawing/2014/main" id="{DC27E9C3-F42B-45AE-E3B9-F77BE39EC708}"/>
              </a:ext>
            </a:extLst>
          </p:cNvPr>
          <p:cNvPicPr>
            <a:picLocks noChangeAspect="1"/>
          </p:cNvPicPr>
          <p:nvPr/>
        </p:nvPicPr>
        <p:blipFill>
          <a:blip r:embed="rId11"/>
          <a:stretch>
            <a:fillRect/>
          </a:stretch>
        </p:blipFill>
        <p:spPr>
          <a:xfrm>
            <a:off x="0" y="0"/>
            <a:ext cx="1043128" cy="1163167"/>
          </a:xfrm>
          <a:prstGeom prst="rect">
            <a:avLst/>
          </a:prstGeom>
          <a:solidFill>
            <a:schemeClr val="bg1"/>
          </a:solidFill>
        </p:spPr>
      </p:pic>
    </p:spTree>
    <p:extLst>
      <p:ext uri="{BB962C8B-B14F-4D97-AF65-F5344CB8AC3E}">
        <p14:creationId xmlns:p14="http://schemas.microsoft.com/office/powerpoint/2010/main" val="404194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left)">
                                      <p:cBhvr>
                                        <p:cTn id="1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1"/>
        <p:cNvGrpSpPr/>
        <p:nvPr/>
      </p:nvGrpSpPr>
      <p:grpSpPr>
        <a:xfrm>
          <a:off x="0" y="0"/>
          <a:ext cx="0" cy="0"/>
          <a:chOff x="0" y="0"/>
          <a:chExt cx="0" cy="0"/>
        </a:xfrm>
      </p:grpSpPr>
      <p:pic>
        <p:nvPicPr>
          <p:cNvPr id="2" name="Google Shape;192;p6">
            <a:hlinkClick r:id="rId4"/>
            <a:extLst>
              <a:ext uri="{FF2B5EF4-FFF2-40B4-BE49-F238E27FC236}">
                <a16:creationId xmlns:a16="http://schemas.microsoft.com/office/drawing/2014/main" id="{F2FE963B-1240-0A8F-0A93-2CC298710933}"/>
              </a:ext>
            </a:extLst>
          </p:cNvPr>
          <p:cNvPicPr preferRelativeResize="0"/>
          <p:nvPr/>
        </p:nvPicPr>
        <p:blipFill rotWithShape="1">
          <a:blip r:embed="rId5">
            <a:alphaModFix/>
          </a:blip>
          <a:srcRect/>
          <a:stretch/>
        </p:blipFill>
        <p:spPr>
          <a:xfrm>
            <a:off x="4662693" y="2657109"/>
            <a:ext cx="2866614" cy="18799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729</Words>
  <Application>Microsoft Office PowerPoint</Application>
  <PresentationFormat>Widescreen</PresentationFormat>
  <Paragraphs>143</Paragraphs>
  <Slides>22</Slides>
  <Notes>17</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22</vt:i4>
      </vt:variant>
    </vt:vector>
  </HeadingPairs>
  <TitlesOfParts>
    <vt:vector size="33" baseType="lpstr">
      <vt:lpstr>Arial</vt:lpstr>
      <vt:lpstr>Calibri</vt:lpstr>
      <vt:lpstr>Calibri Light</vt:lpstr>
      <vt:lpstr>Cambria Math</vt:lpstr>
      <vt:lpstr>UTM Avo</vt:lpstr>
      <vt:lpstr>1_Office Theme</vt:lpstr>
      <vt:lpstr>Office Theme</vt:lpstr>
      <vt:lpstr>4_Office Theme</vt:lpstr>
      <vt:lpstr>2_Office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cp:revision>
  <dcterms:created xsi:type="dcterms:W3CDTF">2023-10-24T04:45:10Z</dcterms:created>
  <dcterms:modified xsi:type="dcterms:W3CDTF">2023-12-21T01:52:58Z</dcterms:modified>
</cp:coreProperties>
</file>