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F8466-4882-2BC8-8BBA-757BD71C97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9800F8-BA04-5D40-3540-DAB5B68489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D5EDBB-4595-14BD-230E-DBBABB3C7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EFF8-566D-48FD-85E6-27176970E81F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F7A60-14E3-212B-620E-B6C862BA0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2C585-49FB-3070-57AB-07C68B616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521E-2AAC-4BD0-8F30-927A214BB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77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D5715-6C65-7BAC-8638-D98BDF328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237BEC-71A1-C2B8-A6B1-B0E7760867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2D29FF-0450-EEF4-F3B1-D6F12FB6F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EFF8-566D-48FD-85E6-27176970E81F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8D1B3-080D-C7D8-06C9-4A19E3CC6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531F15-CC99-3096-16DF-0FBD9E031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521E-2AAC-4BD0-8F30-927A214BB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28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A5DA38-A818-D1A6-CFFA-A25E12E45A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F069A5-2194-1063-67A7-5A61959A35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ACADB-79AA-D052-CA13-9F4931FAE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EFF8-566D-48FD-85E6-27176970E81F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6FFA4-4629-97D0-A8D4-505E886AA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38D24-7198-062C-9131-1CC4AE52A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521E-2AAC-4BD0-8F30-927A214BB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722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59B44-BB1A-4DB6-E107-5D3EF7A1D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4F52D-72F3-D5F6-6023-07162E5FE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7501E-376F-BE02-A0DD-AE5D6271D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EFF8-566D-48FD-85E6-27176970E81F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C43FF-F9E6-DF19-F923-1EB3359DC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B8643-B028-3C6C-8907-1A3B66AD9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521E-2AAC-4BD0-8F30-927A214BB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88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F32DF-F897-33DD-1181-DB4B4F755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7BB691-0FD5-1FEB-3076-9BB02C8AD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E8A21-4B70-2B1A-7F06-84C7ED6C8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EFF8-566D-48FD-85E6-27176970E81F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315D48-E5BB-D689-F01A-D49DA49D4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D3C21-EF33-3874-1B01-E5D76704D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521E-2AAC-4BD0-8F30-927A214BB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08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B705B-0AC8-6158-EDE7-AAE582B3B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4E5E6-D3B4-7339-DEDB-B9AF59C7B9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B54EAA-4F12-B5C0-C565-C6148064B7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9DF423-4B1B-A56E-2C99-3896556ED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EFF8-566D-48FD-85E6-27176970E81F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F7C270-838A-D5B2-5EDF-952754058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B97D8-2D5F-4FE3-0B9F-2B9AC302F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521E-2AAC-4BD0-8F30-927A214BB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106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4B9BF-36FD-D721-A421-0EAB019DE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2B03D6-CC8C-56AE-E820-9217D984B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8C01AF-F939-4FBA-9F88-D8FE9713C6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E4D2CC-0DEA-C4C6-0E70-F3C9D53FAA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A1E74B-43EE-1849-4798-D6BF5EE7E4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6879A5-13D3-DE55-6686-F8E0A9941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EFF8-566D-48FD-85E6-27176970E81F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40F90F-4B13-2284-887C-9C73666CE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59F31F-363A-8B7C-AA01-D78CC989D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521E-2AAC-4BD0-8F30-927A214BB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8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A4C25-3E98-996C-12E1-1A3838DE5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9EB16C-F217-17BA-C69F-4B4A7CA20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EFF8-566D-48FD-85E6-27176970E81F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418CDF-90B0-6DF0-6353-E6777C254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91232B-3CB7-F807-FF48-23F1322C8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521E-2AAC-4BD0-8F30-927A214BB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1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E00D49-B68C-56EE-592E-CE21562CF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EFF8-566D-48FD-85E6-27176970E81F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E33C67-FB58-510C-9166-A10E56392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41CCC0-370F-DB0C-149B-9C632BC4F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521E-2AAC-4BD0-8F30-927A214BB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685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D2EEB-AC30-5832-0487-6846B0E55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F1A9C-6010-E481-2342-67CDE8017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865DEA-78E4-6CDE-E86F-7DE5483E03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1DDCA5-C10A-8343-319F-34A8E865E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EFF8-566D-48FD-85E6-27176970E81F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8E6646-E8F4-41D1-5E88-00C1796D2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FC4186-54F4-6605-A135-A740DB3A7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521E-2AAC-4BD0-8F30-927A214BB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02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C5148-8FEF-3131-971F-244837120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41201F-E932-EAD6-C281-2A0FADBBE8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65C8C4-2DAF-0B5B-312D-360D0365E5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9B7B4F-E521-2382-CD6C-BE2F1C6ED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EFF8-566D-48FD-85E6-27176970E81F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57D83D-53C7-B46B-7DA5-89D24772A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ACCE43-1C2D-9DE4-06E2-3B9A02690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521E-2AAC-4BD0-8F30-927A214BB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48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E1C6C0-88BD-7F8A-EF06-DD7FEFC9B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6C0424-7D37-5CFF-3AFE-0BECCB3B35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7DA16-4059-BFF7-960A-30260A7161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3EFF8-566D-48FD-85E6-27176970E81F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90130-C159-04C7-5625-3B48C27BA9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5F9D3-841B-478B-C59D-3110C4D16D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A521E-2AAC-4BD0-8F30-927A214BB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254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2C60D9D-F27B-3CB7-08E8-CEF16C805215}"/>
              </a:ext>
            </a:extLst>
          </p:cNvPr>
          <p:cNvSpPr/>
          <p:nvPr/>
        </p:nvSpPr>
        <p:spPr>
          <a:xfrm>
            <a:off x="456257" y="933819"/>
            <a:ext cx="1076089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LỊCH PHÁT HÀNHH GIÁO ÁN CÁNH DIỀU 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38355D-7932-1399-5692-1477EBB48195}"/>
              </a:ext>
            </a:extLst>
          </p:cNvPr>
          <p:cNvSpPr/>
          <p:nvPr/>
        </p:nvSpPr>
        <p:spPr>
          <a:xfrm>
            <a:off x="2264821" y="1645778"/>
            <a:ext cx="715991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WWW.HANHTRANGGIAOVIEN.COM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8882FCB-55AA-B358-6B22-7FF14388A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596223"/>
              </p:ext>
            </p:extLst>
          </p:nvPr>
        </p:nvGraphicFramePr>
        <p:xfrm>
          <a:off x="0" y="2292109"/>
          <a:ext cx="12310281" cy="29478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2260">
                  <a:extLst>
                    <a:ext uri="{9D8B030D-6E8A-4147-A177-3AD203B41FA5}">
                      <a16:colId xmlns:a16="http://schemas.microsoft.com/office/drawing/2014/main" val="3218616074"/>
                    </a:ext>
                  </a:extLst>
                </a:gridCol>
                <a:gridCol w="1262983">
                  <a:extLst>
                    <a:ext uri="{9D8B030D-6E8A-4147-A177-3AD203B41FA5}">
                      <a16:colId xmlns:a16="http://schemas.microsoft.com/office/drawing/2014/main" val="1242364322"/>
                    </a:ext>
                  </a:extLst>
                </a:gridCol>
                <a:gridCol w="1266365">
                  <a:extLst>
                    <a:ext uri="{9D8B030D-6E8A-4147-A177-3AD203B41FA5}">
                      <a16:colId xmlns:a16="http://schemas.microsoft.com/office/drawing/2014/main" val="2563700606"/>
                    </a:ext>
                  </a:extLst>
                </a:gridCol>
                <a:gridCol w="1261292">
                  <a:extLst>
                    <a:ext uri="{9D8B030D-6E8A-4147-A177-3AD203B41FA5}">
                      <a16:colId xmlns:a16="http://schemas.microsoft.com/office/drawing/2014/main" val="90731353"/>
                    </a:ext>
                  </a:extLst>
                </a:gridCol>
                <a:gridCol w="1261292">
                  <a:extLst>
                    <a:ext uri="{9D8B030D-6E8A-4147-A177-3AD203B41FA5}">
                      <a16:colId xmlns:a16="http://schemas.microsoft.com/office/drawing/2014/main" val="1429950519"/>
                    </a:ext>
                  </a:extLst>
                </a:gridCol>
                <a:gridCol w="1261292">
                  <a:extLst>
                    <a:ext uri="{9D8B030D-6E8A-4147-A177-3AD203B41FA5}">
                      <a16:colId xmlns:a16="http://schemas.microsoft.com/office/drawing/2014/main" val="3849011179"/>
                    </a:ext>
                  </a:extLst>
                </a:gridCol>
                <a:gridCol w="1252839">
                  <a:extLst>
                    <a:ext uri="{9D8B030D-6E8A-4147-A177-3AD203B41FA5}">
                      <a16:colId xmlns:a16="http://schemas.microsoft.com/office/drawing/2014/main" val="941814669"/>
                    </a:ext>
                  </a:extLst>
                </a:gridCol>
                <a:gridCol w="1252839">
                  <a:extLst>
                    <a:ext uri="{9D8B030D-6E8A-4147-A177-3AD203B41FA5}">
                      <a16:colId xmlns:a16="http://schemas.microsoft.com/office/drawing/2014/main" val="338862648"/>
                    </a:ext>
                  </a:extLst>
                </a:gridCol>
                <a:gridCol w="1252839">
                  <a:extLst>
                    <a:ext uri="{9D8B030D-6E8A-4147-A177-3AD203B41FA5}">
                      <a16:colId xmlns:a16="http://schemas.microsoft.com/office/drawing/2014/main" val="3826321586"/>
                    </a:ext>
                  </a:extLst>
                </a:gridCol>
                <a:gridCol w="1026280">
                  <a:extLst>
                    <a:ext uri="{9D8B030D-6E8A-4147-A177-3AD203B41FA5}">
                      <a16:colId xmlns:a16="http://schemas.microsoft.com/office/drawing/2014/main" val="3511206158"/>
                    </a:ext>
                  </a:extLst>
                </a:gridCol>
              </a:tblGrid>
              <a:tr h="2543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TUẦN 17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TUẦN 18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TUẦN 19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TUẦN 20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TUẦN 21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TUẦN 22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TUẦN 23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TUẦN 24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TUẦN 25D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4506519"/>
                  </a:ext>
                </a:extLst>
              </a:tr>
              <a:tr h="5219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TOÁN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>
                          <a:solidFill>
                            <a:schemeClr val="accent2"/>
                          </a:solidFill>
                          <a:effectLst/>
                        </a:rPr>
                        <a:t>23/12/2023</a:t>
                      </a:r>
                      <a:endParaRPr lang="en-US" sz="1400" b="1" kern="10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>
                          <a:solidFill>
                            <a:schemeClr val="accent2"/>
                          </a:solidFill>
                          <a:effectLst/>
                        </a:rPr>
                        <a:t>30/12/2023</a:t>
                      </a:r>
                      <a:endParaRPr lang="en-US" sz="1400" b="1" kern="10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>
                          <a:solidFill>
                            <a:schemeClr val="accent2"/>
                          </a:solidFill>
                          <a:effectLst/>
                        </a:rPr>
                        <a:t>06/01/2024</a:t>
                      </a:r>
                      <a:endParaRPr lang="en-US" sz="1400" b="1" kern="10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>
                          <a:solidFill>
                            <a:schemeClr val="accent2"/>
                          </a:solidFill>
                          <a:effectLst/>
                        </a:rPr>
                        <a:t>13/01/2024</a:t>
                      </a:r>
                      <a:endParaRPr lang="en-US" sz="1400" b="1" kern="10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>
                          <a:solidFill>
                            <a:schemeClr val="accent2"/>
                          </a:solidFill>
                          <a:effectLst/>
                        </a:rPr>
                        <a:t>20/01/2024</a:t>
                      </a:r>
                      <a:endParaRPr lang="en-US" sz="1400" b="1" kern="10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>
                          <a:solidFill>
                            <a:schemeClr val="accent2"/>
                          </a:solidFill>
                          <a:effectLst/>
                        </a:rPr>
                        <a:t>27/01/2024</a:t>
                      </a:r>
                      <a:endParaRPr lang="en-US" sz="1400" b="1" kern="10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>
                          <a:solidFill>
                            <a:schemeClr val="accent2"/>
                          </a:solidFill>
                          <a:effectLst/>
                        </a:rPr>
                        <a:t>03/02/2024</a:t>
                      </a:r>
                      <a:endParaRPr lang="en-US" sz="1400" b="1" kern="10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>
                          <a:solidFill>
                            <a:schemeClr val="accent2"/>
                          </a:solidFill>
                          <a:effectLst/>
                        </a:rPr>
                        <a:t>10/02/2024</a:t>
                      </a:r>
                      <a:endParaRPr lang="en-US" sz="1400" b="1" kern="10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>
                          <a:solidFill>
                            <a:schemeClr val="accent2"/>
                          </a:solidFill>
                          <a:effectLst/>
                        </a:rPr>
                        <a:t>17/02/2024</a:t>
                      </a:r>
                      <a:endParaRPr lang="en-US" sz="1400" b="1" kern="10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0119233"/>
                  </a:ext>
                </a:extLst>
              </a:tr>
              <a:tr h="5219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>
                          <a:effectLst/>
                        </a:rPr>
                        <a:t>KHOA HỌC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23/12/2023</a:t>
                      </a:r>
                      <a:endParaRPr lang="en-US" sz="1400" b="1" kern="1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>
                          <a:solidFill>
                            <a:schemeClr val="accent4"/>
                          </a:solidFill>
                          <a:effectLst/>
                        </a:rPr>
                        <a:t>30/12/2023</a:t>
                      </a:r>
                      <a:endParaRPr lang="en-US" sz="1400" kern="10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>
                          <a:solidFill>
                            <a:schemeClr val="accent2"/>
                          </a:solidFill>
                          <a:effectLst/>
                        </a:rPr>
                        <a:t>06/01/2024</a:t>
                      </a:r>
                      <a:endParaRPr lang="en-US" sz="1400" b="1" kern="10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>
                          <a:solidFill>
                            <a:schemeClr val="accent2"/>
                          </a:solidFill>
                          <a:effectLst/>
                        </a:rPr>
                        <a:t>13/01/2024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>
                          <a:solidFill>
                            <a:srgbClr val="00B0F0"/>
                          </a:solidFill>
                          <a:effectLst/>
                        </a:rPr>
                        <a:t>20/01/2024</a:t>
                      </a:r>
                      <a:endParaRPr lang="en-US" sz="1400" b="1" kern="100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27/01/2024</a:t>
                      </a:r>
                      <a:endParaRPr lang="en-US" sz="1400" b="1" kern="1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00">
                          <a:solidFill>
                            <a:schemeClr val="accent2"/>
                          </a:solidFill>
                          <a:effectLst/>
                        </a:rPr>
                        <a:t>03/02/2024</a:t>
                      </a:r>
                      <a:endParaRPr lang="en-US" sz="1400" b="1" kern="10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10/02/2024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>
                          <a:solidFill>
                            <a:schemeClr val="tx1"/>
                          </a:solidFill>
                          <a:effectLst/>
                        </a:rPr>
                        <a:t>17/02/2024</a:t>
                      </a:r>
                      <a:endParaRPr lang="en-US" sz="1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3088812"/>
                  </a:ext>
                </a:extLst>
              </a:tr>
              <a:tr h="5219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LS-ĐL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>
                          <a:solidFill>
                            <a:schemeClr val="accent2"/>
                          </a:solidFill>
                          <a:effectLst/>
                        </a:rPr>
                        <a:t>23/12/2023</a:t>
                      </a:r>
                      <a:endParaRPr lang="en-US" sz="1400" b="1" kern="10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>
                          <a:solidFill>
                            <a:srgbClr val="00B050"/>
                          </a:solidFill>
                          <a:effectLst/>
                        </a:rPr>
                        <a:t>30/12/2023</a:t>
                      </a:r>
                      <a:endParaRPr lang="en-US" sz="1400" b="1" kern="1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>
                          <a:solidFill>
                            <a:srgbClr val="FF0000"/>
                          </a:solidFill>
                          <a:effectLst/>
                        </a:rPr>
                        <a:t>06/01/2024</a:t>
                      </a:r>
                      <a:endParaRPr lang="en-US" sz="1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13/01/2024</a:t>
                      </a:r>
                      <a:endParaRPr lang="en-US" sz="1400" b="1" kern="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>
                          <a:solidFill>
                            <a:schemeClr val="accent2"/>
                          </a:solidFill>
                          <a:effectLst/>
                        </a:rPr>
                        <a:t>20/01/2024</a:t>
                      </a:r>
                      <a:endParaRPr lang="en-US" sz="1400" b="1" kern="10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00">
                          <a:solidFill>
                            <a:srgbClr val="00B0F0"/>
                          </a:solidFill>
                          <a:effectLst/>
                        </a:rPr>
                        <a:t>27/01/2024</a:t>
                      </a:r>
                      <a:endParaRPr lang="en-US" sz="1400" b="1" kern="10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00">
                          <a:solidFill>
                            <a:schemeClr val="accent2"/>
                          </a:solidFill>
                          <a:effectLst/>
                        </a:rPr>
                        <a:t>03/02/2024</a:t>
                      </a:r>
                      <a:endParaRPr lang="en-US" sz="1400" b="1" kern="10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>
                          <a:solidFill>
                            <a:srgbClr val="FF0000"/>
                          </a:solidFill>
                          <a:effectLst/>
                        </a:rPr>
                        <a:t>10/02/2024</a:t>
                      </a:r>
                      <a:endParaRPr lang="en-US" sz="1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>
                          <a:solidFill>
                            <a:schemeClr val="accent5"/>
                          </a:solidFill>
                          <a:effectLst/>
                        </a:rPr>
                        <a:t>17/02/2024</a:t>
                      </a:r>
                      <a:endParaRPr lang="en-US" sz="1400" b="1" kern="100" dirty="0">
                        <a:solidFill>
                          <a:schemeClr val="accent5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8486960"/>
                  </a:ext>
                </a:extLst>
              </a:tr>
              <a:tr h="5219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TV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>
                          <a:solidFill>
                            <a:srgbClr val="002060"/>
                          </a:solidFill>
                          <a:effectLst/>
                        </a:rPr>
                        <a:t>23/12/2023</a:t>
                      </a:r>
                      <a:endParaRPr lang="en-US" sz="1400" b="1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>
                          <a:solidFill>
                            <a:schemeClr val="accent2"/>
                          </a:solidFill>
                          <a:effectLst/>
                        </a:rPr>
                        <a:t>30/12/2023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>
                          <a:solidFill>
                            <a:srgbClr val="002060"/>
                          </a:solidFill>
                          <a:effectLst/>
                        </a:rPr>
                        <a:t>06/01/2024</a:t>
                      </a:r>
                      <a:endParaRPr lang="en-US" sz="1400" b="1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>
                          <a:solidFill>
                            <a:schemeClr val="accent2"/>
                          </a:solidFill>
                          <a:effectLst/>
                        </a:rPr>
                        <a:t>13/01/2024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>
                          <a:solidFill>
                            <a:srgbClr val="FF0000"/>
                          </a:solidFill>
                          <a:effectLst/>
                        </a:rPr>
                        <a:t>20/01/2024</a:t>
                      </a:r>
                      <a:endParaRPr lang="en-US" sz="1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00">
                          <a:solidFill>
                            <a:schemeClr val="accent2"/>
                          </a:solidFill>
                          <a:effectLst/>
                        </a:rPr>
                        <a:t>27/01/2024</a:t>
                      </a:r>
                      <a:endParaRPr lang="en-US" sz="1400" b="1" kern="10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00">
                          <a:solidFill>
                            <a:schemeClr val="accent2"/>
                          </a:solidFill>
                          <a:effectLst/>
                        </a:rPr>
                        <a:t>03/02/2024</a:t>
                      </a:r>
                      <a:endParaRPr lang="en-US" sz="1400" b="1" kern="10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10/02/2024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>
                          <a:solidFill>
                            <a:schemeClr val="accent2"/>
                          </a:solidFill>
                          <a:effectLst/>
                        </a:rPr>
                        <a:t>17/02/2024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2765772"/>
                  </a:ext>
                </a:extLst>
              </a:tr>
              <a:tr h="5219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Đ Đ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>
                          <a:solidFill>
                            <a:schemeClr val="accent2"/>
                          </a:solidFill>
                          <a:effectLst/>
                        </a:rPr>
                        <a:t>23/12/2023</a:t>
                      </a:r>
                      <a:endParaRPr lang="en-US" sz="1400" b="1" kern="10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>
                          <a:solidFill>
                            <a:srgbClr val="7030A0"/>
                          </a:solidFill>
                          <a:effectLst/>
                        </a:rPr>
                        <a:t>30/12/2023</a:t>
                      </a:r>
                      <a:endParaRPr lang="en-US" sz="1400" kern="1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00">
                          <a:solidFill>
                            <a:schemeClr val="accent2"/>
                          </a:solidFill>
                          <a:effectLst/>
                        </a:rPr>
                        <a:t>06/01/2024</a:t>
                      </a:r>
                      <a:endParaRPr lang="en-US" sz="1400" b="1" kern="10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kern="1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>
                          <a:solidFill>
                            <a:srgbClr val="00B0F0"/>
                          </a:solidFill>
                          <a:effectLst/>
                        </a:rPr>
                        <a:t>13/01/2024</a:t>
                      </a:r>
                      <a:endParaRPr lang="en-US" sz="1400" kern="100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00">
                          <a:solidFill>
                            <a:srgbClr val="002060"/>
                          </a:solidFill>
                          <a:effectLst/>
                        </a:rPr>
                        <a:t>20/01/2024</a:t>
                      </a:r>
                      <a:endParaRPr lang="en-US" sz="1400" b="1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kern="1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00">
                          <a:solidFill>
                            <a:srgbClr val="C00000"/>
                          </a:solidFill>
                          <a:effectLst/>
                        </a:rPr>
                        <a:t>27/01/2024</a:t>
                      </a:r>
                      <a:endParaRPr lang="en-US" sz="1400" b="1" kern="1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kern="1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00">
                          <a:solidFill>
                            <a:schemeClr val="accent2"/>
                          </a:solidFill>
                          <a:effectLst/>
                        </a:rPr>
                        <a:t>03/02/2024</a:t>
                      </a:r>
                      <a:endParaRPr lang="en-US" sz="1400" b="1" kern="10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kern="1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solidFill>
                            <a:srgbClr val="00B050"/>
                          </a:solidFill>
                          <a:effectLst/>
                        </a:rPr>
                        <a:t>10/02/2024</a:t>
                      </a:r>
                      <a:endParaRPr lang="en-US" sz="1400" kern="1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>
                          <a:solidFill>
                            <a:srgbClr val="FF0000"/>
                          </a:solidFill>
                          <a:effectLst/>
                        </a:rPr>
                        <a:t>17/02/2024</a:t>
                      </a:r>
                      <a:endParaRPr lang="en-US" sz="140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6752103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9C67E5EE-9C5F-DFEC-91D7-286972CE88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3200" y="2637409"/>
            <a:ext cx="215123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50505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Segoe UI Historic" panose="020B0502040204020203" pitchFamily="34" charset="0"/>
              </a:rPr>
              <a:t>.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46E61F-68D8-4281-5881-1590A0516C48}"/>
              </a:ext>
            </a:extLst>
          </p:cNvPr>
          <p:cNvSpPr txBox="1"/>
          <p:nvPr/>
        </p:nvSpPr>
        <p:spPr>
          <a:xfrm>
            <a:off x="2264821" y="5130571"/>
            <a:ext cx="10925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Tất</a:t>
            </a:r>
            <a:r>
              <a:rPr lang="en-US" sz="2400" b="1" dirty="0"/>
              <a:t> </a:t>
            </a:r>
            <a:r>
              <a:rPr lang="en-US" sz="2400" b="1" dirty="0" err="1"/>
              <a:t>cả</a:t>
            </a:r>
            <a:r>
              <a:rPr lang="en-US" sz="2400" b="1" dirty="0"/>
              <a:t> </a:t>
            </a:r>
            <a:r>
              <a:rPr lang="en-US" sz="2400" b="1" dirty="0" err="1"/>
              <a:t>các</a:t>
            </a:r>
            <a:r>
              <a:rPr lang="en-US" sz="2400" b="1" dirty="0"/>
              <a:t> </a:t>
            </a:r>
            <a:r>
              <a:rPr lang="en-US" sz="2400" b="1" dirty="0" err="1"/>
              <a:t>giáo</a:t>
            </a:r>
            <a:r>
              <a:rPr lang="en-US" sz="2400" b="1" dirty="0"/>
              <a:t> </a:t>
            </a:r>
            <a:r>
              <a:rPr lang="en-US" sz="2400" b="1" dirty="0" err="1"/>
              <a:t>án</a:t>
            </a:r>
            <a:r>
              <a:rPr lang="en-US" sz="2400" b="1" dirty="0"/>
              <a:t> </a:t>
            </a:r>
            <a:r>
              <a:rPr lang="en-US" sz="2400" b="1" dirty="0" err="1"/>
              <a:t>lớp</a:t>
            </a:r>
            <a:r>
              <a:rPr lang="en-US" sz="2400" b="1" dirty="0"/>
              <a:t> 1-2-3-4 </a:t>
            </a:r>
            <a:r>
              <a:rPr lang="en-US" sz="2400" b="1" dirty="0" err="1"/>
              <a:t>Cánh</a:t>
            </a:r>
            <a:r>
              <a:rPr lang="en-US" sz="2400" b="1" dirty="0"/>
              <a:t> </a:t>
            </a:r>
            <a:r>
              <a:rPr lang="en-US" sz="2400" b="1" dirty="0" err="1"/>
              <a:t>Diều</a:t>
            </a:r>
            <a:r>
              <a:rPr lang="en-US" sz="2400" b="1" dirty="0"/>
              <a:t>- </a:t>
            </a:r>
            <a:r>
              <a:rPr lang="en-US" sz="2400" b="1" dirty="0" err="1"/>
              <a:t>Kết</a:t>
            </a:r>
            <a:r>
              <a:rPr lang="en-US" sz="2400" b="1" dirty="0"/>
              <a:t> </a:t>
            </a:r>
            <a:r>
              <a:rPr lang="en-US" sz="2400" b="1" dirty="0" err="1"/>
              <a:t>Nôi</a:t>
            </a:r>
            <a:r>
              <a:rPr lang="en-US" sz="2400" b="1" dirty="0"/>
              <a:t>- </a:t>
            </a:r>
            <a:r>
              <a:rPr lang="en-US" sz="2400" b="1" dirty="0" err="1"/>
              <a:t>Chân</a:t>
            </a:r>
            <a:r>
              <a:rPr lang="en-US" sz="2400" b="1" dirty="0"/>
              <a:t> </a:t>
            </a:r>
            <a:r>
              <a:rPr lang="en-US" sz="2400" b="1" dirty="0" err="1"/>
              <a:t>Trời</a:t>
            </a:r>
            <a:endParaRPr lang="en-US" sz="24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224FC47-BD35-EA28-D9B0-AC4C236B7D1F}"/>
              </a:ext>
            </a:extLst>
          </p:cNvPr>
          <p:cNvSpPr txBox="1"/>
          <p:nvPr/>
        </p:nvSpPr>
        <p:spPr>
          <a:xfrm>
            <a:off x="1266024" y="5794955"/>
            <a:ext cx="10925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</a:rPr>
              <a:t>Được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phát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hành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đầy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đủ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miển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phí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trên</a:t>
            </a:r>
            <a:r>
              <a:rPr lang="en-US" sz="2400" b="1" dirty="0">
                <a:solidFill>
                  <a:srgbClr val="FF0000"/>
                </a:solidFill>
              </a:rPr>
              <a:t> website. www.hanhtranggiaovien.com</a:t>
            </a: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C8D68980-4FB0-E6AF-8AB8-340F2478B2B8}"/>
              </a:ext>
            </a:extLst>
          </p:cNvPr>
          <p:cNvSpPr/>
          <p:nvPr/>
        </p:nvSpPr>
        <p:spPr>
          <a:xfrm>
            <a:off x="5844776" y="5576158"/>
            <a:ext cx="433194" cy="33194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5D6816-4CE5-DC51-61E1-7429FED9D8FF}"/>
              </a:ext>
            </a:extLst>
          </p:cNvPr>
          <p:cNvSpPr txBox="1"/>
          <p:nvPr/>
        </p:nvSpPr>
        <p:spPr>
          <a:xfrm>
            <a:off x="1688989" y="6393686"/>
            <a:ext cx="10925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00B050"/>
                </a:solidFill>
              </a:rPr>
              <a:t>LỊCH CÓ THỂ THAY ĐỔI NHƯNG ĐẢM BẢO GIÁO ÁN LUÔN ĐƯỢC CẬP NHẬT  ĐÀY ĐU TRƯỚC 1 TUẦN 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67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132</Words>
  <Application>Microsoft Office PowerPoint</Application>
  <PresentationFormat>Widescreen</PresentationFormat>
  <Paragraphs>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 Historic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3</cp:revision>
  <dcterms:created xsi:type="dcterms:W3CDTF">2023-09-23T08:38:00Z</dcterms:created>
  <dcterms:modified xsi:type="dcterms:W3CDTF">2023-12-16T12:51:50Z</dcterms:modified>
</cp:coreProperties>
</file>