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8466-4882-2BC8-8BBA-757BD71C9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800F8-BA04-5D40-3540-DAB5B6848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5EDBB-4595-14BD-230E-DBBABB3C7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F7A60-14E3-212B-620E-B6C862BA0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2C585-49FB-3070-57AB-07C68B616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5715-6C65-7BAC-8638-D98BDF32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237BEC-71A1-C2B8-A6B1-B0E776086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D29FF-0450-EEF4-F3B1-D6F12FB6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8D1B3-080D-C7D8-06C9-4A19E3CC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31F15-CC99-3096-16DF-0FBD9E03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2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A5DA38-A818-D1A6-CFFA-A25E12E45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069A5-2194-1063-67A7-5A61959A3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ACADB-79AA-D052-CA13-9F4931FA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6FFA4-4629-97D0-A8D4-505E886A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38D24-7198-062C-9131-1CC4AE52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2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59B44-BB1A-4DB6-E107-5D3EF7A1D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4F52D-72F3-D5F6-6023-07162E5F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7501E-376F-BE02-A0DD-AE5D6271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C43FF-F9E6-DF19-F923-1EB3359D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B8643-B028-3C6C-8907-1A3B66AD9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8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F32DF-F897-33DD-1181-DB4B4F75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BB691-0FD5-1FEB-3076-9BB02C8AD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E8A21-4B70-2B1A-7F06-84C7ED6C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15D48-E5BB-D689-F01A-D49DA49D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D3C21-EF33-3874-1B01-E5D7670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0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705B-0AC8-6158-EDE7-AAE582B3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E5E6-D3B4-7339-DEDB-B9AF59C7B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54EAA-4F12-B5C0-C565-C6148064B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DF423-4B1B-A56E-2C99-3896556E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7C270-838A-D5B2-5EDF-95275405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B97D8-2D5F-4FE3-0B9F-2B9AC302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B9BF-36FD-D721-A421-0EAB019D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B03D6-CC8C-56AE-E820-9217D984B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C01AF-F939-4FBA-9F88-D8FE9713C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4D2CC-0DEA-C4C6-0E70-F3C9D53FA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1E74B-43EE-1849-4798-D6BF5EE7E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6879A5-13D3-DE55-6686-F8E0A994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0F90F-4B13-2284-887C-9C73666C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59F31F-363A-8B7C-AA01-D78CC989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4C25-3E98-996C-12E1-1A3838DE5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EB16C-F217-17BA-C69F-4B4A7CA2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18CDF-90B0-6DF0-6353-E6777C25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1232B-3CB7-F807-FF48-23F1322C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1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E00D49-B68C-56EE-592E-CE21562C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33C67-FB58-510C-9166-A10E5639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1CCC0-370F-DB0C-149B-9C632BC4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8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D2EEB-AC30-5832-0487-6846B0E55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F1A9C-6010-E481-2342-67CDE801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65DEA-78E4-6CDE-E86F-7DE5483E0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DDCA5-C10A-8343-319F-34A8E865E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E6646-E8F4-41D1-5E88-00C1796D2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C4186-54F4-6605-A135-A740DB3A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C5148-8FEF-3131-971F-244837120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41201F-E932-EAD6-C281-2A0FADBBE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5C8C4-2DAF-0B5B-312D-360D0365E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B7B4F-E521-2382-CD6C-BE2F1C6E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7D83D-53C7-B46B-7DA5-89D24772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CCE43-1C2D-9DE4-06E2-3B9A0269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8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1C6C0-88BD-7F8A-EF06-DD7FEFC9B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C0424-7D37-5CFF-3AFE-0BECCB3B3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7DA16-4059-BFF7-960A-30260A716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EFF8-566D-48FD-85E6-27176970E81F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90130-C159-04C7-5625-3B48C27BA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5F9D3-841B-478B-C59D-3110C4D16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A521E-2AAC-4BD0-8F30-927A214BB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5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C60D9D-F27B-3CB7-08E8-CEF16C805215}"/>
              </a:ext>
            </a:extLst>
          </p:cNvPr>
          <p:cNvSpPr/>
          <p:nvPr/>
        </p:nvSpPr>
        <p:spPr>
          <a:xfrm>
            <a:off x="456257" y="933819"/>
            <a:ext cx="107608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LỊCH PHÁT HÀNHH GIÁO ÁN CÁNH DIỀU 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38355D-7932-1399-5692-1477EBB48195}"/>
              </a:ext>
            </a:extLst>
          </p:cNvPr>
          <p:cNvSpPr/>
          <p:nvPr/>
        </p:nvSpPr>
        <p:spPr>
          <a:xfrm>
            <a:off x="2264821" y="1645778"/>
            <a:ext cx="71599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WWW.HANHTRANGGIAOVIEN.COM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882FCB-55AA-B358-6B22-7FF14388A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96223"/>
              </p:ext>
            </p:extLst>
          </p:nvPr>
        </p:nvGraphicFramePr>
        <p:xfrm>
          <a:off x="0" y="2292109"/>
          <a:ext cx="12310281" cy="2947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260">
                  <a:extLst>
                    <a:ext uri="{9D8B030D-6E8A-4147-A177-3AD203B41FA5}">
                      <a16:colId xmlns:a16="http://schemas.microsoft.com/office/drawing/2014/main" val="3218616074"/>
                    </a:ext>
                  </a:extLst>
                </a:gridCol>
                <a:gridCol w="1262983">
                  <a:extLst>
                    <a:ext uri="{9D8B030D-6E8A-4147-A177-3AD203B41FA5}">
                      <a16:colId xmlns:a16="http://schemas.microsoft.com/office/drawing/2014/main" val="1242364322"/>
                    </a:ext>
                  </a:extLst>
                </a:gridCol>
                <a:gridCol w="1266365">
                  <a:extLst>
                    <a:ext uri="{9D8B030D-6E8A-4147-A177-3AD203B41FA5}">
                      <a16:colId xmlns:a16="http://schemas.microsoft.com/office/drawing/2014/main" val="2563700606"/>
                    </a:ext>
                  </a:extLst>
                </a:gridCol>
                <a:gridCol w="1261292">
                  <a:extLst>
                    <a:ext uri="{9D8B030D-6E8A-4147-A177-3AD203B41FA5}">
                      <a16:colId xmlns:a16="http://schemas.microsoft.com/office/drawing/2014/main" val="90731353"/>
                    </a:ext>
                  </a:extLst>
                </a:gridCol>
                <a:gridCol w="1261292">
                  <a:extLst>
                    <a:ext uri="{9D8B030D-6E8A-4147-A177-3AD203B41FA5}">
                      <a16:colId xmlns:a16="http://schemas.microsoft.com/office/drawing/2014/main" val="1429950519"/>
                    </a:ext>
                  </a:extLst>
                </a:gridCol>
                <a:gridCol w="1261292">
                  <a:extLst>
                    <a:ext uri="{9D8B030D-6E8A-4147-A177-3AD203B41FA5}">
                      <a16:colId xmlns:a16="http://schemas.microsoft.com/office/drawing/2014/main" val="3849011179"/>
                    </a:ext>
                  </a:extLst>
                </a:gridCol>
                <a:gridCol w="1252839">
                  <a:extLst>
                    <a:ext uri="{9D8B030D-6E8A-4147-A177-3AD203B41FA5}">
                      <a16:colId xmlns:a16="http://schemas.microsoft.com/office/drawing/2014/main" val="941814669"/>
                    </a:ext>
                  </a:extLst>
                </a:gridCol>
                <a:gridCol w="1252839">
                  <a:extLst>
                    <a:ext uri="{9D8B030D-6E8A-4147-A177-3AD203B41FA5}">
                      <a16:colId xmlns:a16="http://schemas.microsoft.com/office/drawing/2014/main" val="338862648"/>
                    </a:ext>
                  </a:extLst>
                </a:gridCol>
                <a:gridCol w="1252839">
                  <a:extLst>
                    <a:ext uri="{9D8B030D-6E8A-4147-A177-3AD203B41FA5}">
                      <a16:colId xmlns:a16="http://schemas.microsoft.com/office/drawing/2014/main" val="3826321586"/>
                    </a:ext>
                  </a:extLst>
                </a:gridCol>
                <a:gridCol w="1026280">
                  <a:extLst>
                    <a:ext uri="{9D8B030D-6E8A-4147-A177-3AD203B41FA5}">
                      <a16:colId xmlns:a16="http://schemas.microsoft.com/office/drawing/2014/main" val="3511206158"/>
                    </a:ext>
                  </a:extLst>
                </a:gridCol>
              </a:tblGrid>
              <a:tr h="254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17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18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19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22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23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TUẦN 25D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506519"/>
                  </a:ext>
                </a:extLst>
              </a:tr>
              <a:tr h="52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TOÁN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23/12/2023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30/12/2023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06/01/2024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13/01/2024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20/01/2024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27/01/2024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03/02/2024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10/02/2024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17/02/2024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119233"/>
                  </a:ext>
                </a:extLst>
              </a:tr>
              <a:tr h="52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</a:rPr>
                        <a:t>KHOA HỌC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23/12/2023</a:t>
                      </a:r>
                      <a:endParaRPr lang="en-US" sz="1400" b="1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4"/>
                          </a:solidFill>
                          <a:effectLst/>
                        </a:rPr>
                        <a:t>30/12/2023</a:t>
                      </a:r>
                      <a:endParaRPr lang="en-US" sz="1400" kern="10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06/01/2024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13/01/2024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00B0F0"/>
                          </a:solidFill>
                          <a:effectLst/>
                        </a:rPr>
                        <a:t>20/01/2024</a:t>
                      </a:r>
                      <a:endParaRPr lang="en-US" sz="1400" b="1" kern="10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27/01/2024</a:t>
                      </a:r>
                      <a:endParaRPr lang="en-US" sz="14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03/02/2024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10/02/2024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tx1"/>
                          </a:solidFill>
                          <a:effectLst/>
                        </a:rPr>
                        <a:t>17/02/2024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088812"/>
                  </a:ext>
                </a:extLst>
              </a:tr>
              <a:tr h="52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LS-ĐL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23/12/2023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00B050"/>
                          </a:solidFill>
                          <a:effectLst/>
                        </a:rPr>
                        <a:t>30/12/2023</a:t>
                      </a:r>
                      <a:endParaRPr lang="en-US" sz="14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FF0000"/>
                          </a:solidFill>
                          <a:effectLst/>
                        </a:rPr>
                        <a:t>06/01/2024</a:t>
                      </a:r>
                      <a:endParaRPr lang="en-US" sz="1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13/01/2024</a:t>
                      </a:r>
                      <a:endParaRPr lang="en-US" sz="1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20/01/2024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rgbClr val="00B0F0"/>
                          </a:solidFill>
                          <a:effectLst/>
                        </a:rPr>
                        <a:t>27/01/2024</a:t>
                      </a:r>
                      <a:endParaRPr lang="en-US" sz="1400" b="1" kern="10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03/02/2024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FF0000"/>
                          </a:solidFill>
                          <a:effectLst/>
                        </a:rPr>
                        <a:t>10/02/2024</a:t>
                      </a:r>
                      <a:endParaRPr lang="en-US" sz="1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5"/>
                          </a:solidFill>
                          <a:effectLst/>
                        </a:rPr>
                        <a:t>17/02/2024</a:t>
                      </a:r>
                      <a:endParaRPr lang="en-US" sz="1400" b="1" kern="100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486960"/>
                  </a:ext>
                </a:extLst>
              </a:tr>
              <a:tr h="52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TV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002060"/>
                          </a:solidFill>
                          <a:effectLst/>
                        </a:rPr>
                        <a:t>23/12/2023</a:t>
                      </a:r>
                      <a:endParaRPr lang="en-US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30/12/2023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002060"/>
                          </a:solidFill>
                          <a:effectLst/>
                        </a:rPr>
                        <a:t>06/01/2024</a:t>
                      </a:r>
                      <a:endParaRPr lang="en-US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13/01/2024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FF0000"/>
                          </a:solidFill>
                          <a:effectLst/>
                        </a:rPr>
                        <a:t>20/01/2024</a:t>
                      </a:r>
                      <a:endParaRPr lang="en-US" sz="1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27/01/2024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03/02/2024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10/02/2024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17/02/2024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765772"/>
                  </a:ext>
                </a:extLst>
              </a:tr>
              <a:tr h="52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</a:rPr>
                        <a:t>Đ Đ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23/12/2023</a:t>
                      </a:r>
                      <a:endParaRPr lang="en-US" sz="1400" b="1" kern="1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7030A0"/>
                          </a:solidFill>
                          <a:effectLst/>
                        </a:rPr>
                        <a:t>30/12/2023</a:t>
                      </a:r>
                      <a:endParaRPr lang="en-US" sz="1400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06/01/2024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00B0F0"/>
                          </a:solidFill>
                          <a:effectLst/>
                        </a:rPr>
                        <a:t>13/01/2024</a:t>
                      </a:r>
                      <a:endParaRPr lang="en-US" sz="1400" kern="10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rgbClr val="002060"/>
                          </a:solidFill>
                          <a:effectLst/>
                        </a:rPr>
                        <a:t>20/01/2024</a:t>
                      </a:r>
                      <a:endParaRPr lang="en-US" sz="1400" b="1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rgbClr val="C00000"/>
                          </a:solidFill>
                          <a:effectLst/>
                        </a:rPr>
                        <a:t>27/01/2024</a:t>
                      </a:r>
                      <a:endParaRPr lang="en-US" sz="14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>
                          <a:solidFill>
                            <a:schemeClr val="accent2"/>
                          </a:solidFill>
                          <a:effectLst/>
                        </a:rPr>
                        <a:t>03/02/2024</a:t>
                      </a:r>
                      <a:endParaRPr lang="en-US" sz="1400" b="1" kern="1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solidFill>
                            <a:srgbClr val="00B050"/>
                          </a:solidFill>
                          <a:effectLst/>
                        </a:rPr>
                        <a:t>10/02/2024</a:t>
                      </a:r>
                      <a:endParaRPr lang="en-US" sz="1400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solidFill>
                            <a:srgbClr val="FF0000"/>
                          </a:solidFill>
                          <a:effectLst/>
                        </a:rPr>
                        <a:t>17/02/2024</a:t>
                      </a:r>
                      <a:endParaRPr lang="en-US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75210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9C67E5EE-9C5F-DFEC-91D7-286972CE8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2637409"/>
            <a:ext cx="21512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50505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Segoe UI Historic" panose="020B0502040204020203" pitchFamily="34" charset="0"/>
              </a:rPr>
              <a:t>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46E61F-68D8-4281-5881-1590A0516C48}"/>
              </a:ext>
            </a:extLst>
          </p:cNvPr>
          <p:cNvSpPr txBox="1"/>
          <p:nvPr/>
        </p:nvSpPr>
        <p:spPr>
          <a:xfrm>
            <a:off x="2264821" y="5130571"/>
            <a:ext cx="1092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Tất</a:t>
            </a:r>
            <a:r>
              <a:rPr lang="en-US" sz="2400" b="1" dirty="0"/>
              <a:t> </a:t>
            </a:r>
            <a:r>
              <a:rPr lang="en-US" sz="2400" b="1" dirty="0" err="1"/>
              <a:t>cả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giáo</a:t>
            </a:r>
            <a:r>
              <a:rPr lang="en-US" sz="2400" b="1" dirty="0"/>
              <a:t> </a:t>
            </a:r>
            <a:r>
              <a:rPr lang="en-US" sz="2400" b="1" dirty="0" err="1"/>
              <a:t>án</a:t>
            </a:r>
            <a:r>
              <a:rPr lang="en-US" sz="2400" b="1" dirty="0"/>
              <a:t> </a:t>
            </a:r>
            <a:r>
              <a:rPr lang="en-US" sz="2400" b="1" dirty="0" err="1"/>
              <a:t>lớp</a:t>
            </a:r>
            <a:r>
              <a:rPr lang="en-US" sz="2400" b="1" dirty="0"/>
              <a:t> 1-2-3-4 </a:t>
            </a:r>
            <a:r>
              <a:rPr lang="en-US" sz="2400" b="1" dirty="0" err="1"/>
              <a:t>Cánh</a:t>
            </a:r>
            <a:r>
              <a:rPr lang="en-US" sz="2400" b="1" dirty="0"/>
              <a:t> </a:t>
            </a:r>
            <a:r>
              <a:rPr lang="en-US" sz="2400" b="1" dirty="0" err="1"/>
              <a:t>Diều</a:t>
            </a:r>
            <a:r>
              <a:rPr lang="en-US" sz="2400" b="1" dirty="0"/>
              <a:t>- </a:t>
            </a:r>
            <a:r>
              <a:rPr lang="en-US" sz="2400" b="1" dirty="0" err="1"/>
              <a:t>Kết</a:t>
            </a:r>
            <a:r>
              <a:rPr lang="en-US" sz="2400" b="1" dirty="0"/>
              <a:t> </a:t>
            </a:r>
            <a:r>
              <a:rPr lang="en-US" sz="2400" b="1" dirty="0" err="1"/>
              <a:t>Nôi</a:t>
            </a:r>
            <a:r>
              <a:rPr lang="en-US" sz="2400" b="1" dirty="0"/>
              <a:t>- </a:t>
            </a:r>
            <a:r>
              <a:rPr lang="en-US" sz="2400" b="1" dirty="0" err="1"/>
              <a:t>Chân</a:t>
            </a:r>
            <a:r>
              <a:rPr lang="en-US" sz="2400" b="1" dirty="0"/>
              <a:t> </a:t>
            </a:r>
            <a:r>
              <a:rPr lang="en-US" sz="2400" b="1" dirty="0" err="1"/>
              <a:t>Trời</a:t>
            </a:r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24FC47-BD35-EA28-D9B0-AC4C236B7D1F}"/>
              </a:ext>
            </a:extLst>
          </p:cNvPr>
          <p:cNvSpPr txBox="1"/>
          <p:nvPr/>
        </p:nvSpPr>
        <p:spPr>
          <a:xfrm>
            <a:off x="1266024" y="5794955"/>
            <a:ext cx="1092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phát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đầy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đủ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miển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trên</a:t>
            </a:r>
            <a:r>
              <a:rPr lang="en-US" sz="2400" b="1" dirty="0">
                <a:solidFill>
                  <a:srgbClr val="FF0000"/>
                </a:solidFill>
              </a:rPr>
              <a:t> website. www.hanhtranggiaovien.com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C8D68980-4FB0-E6AF-8AB8-340F2478B2B8}"/>
              </a:ext>
            </a:extLst>
          </p:cNvPr>
          <p:cNvSpPr/>
          <p:nvPr/>
        </p:nvSpPr>
        <p:spPr>
          <a:xfrm>
            <a:off x="5844776" y="5576158"/>
            <a:ext cx="433194" cy="33194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5D6816-4CE5-DC51-61E1-7429FED9D8FF}"/>
              </a:ext>
            </a:extLst>
          </p:cNvPr>
          <p:cNvSpPr txBox="1"/>
          <p:nvPr/>
        </p:nvSpPr>
        <p:spPr>
          <a:xfrm>
            <a:off x="1688989" y="6393686"/>
            <a:ext cx="1092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LỊCH CÓ THỂ THAY ĐỔI NHƯNG ĐẢM BẢO GIÁO ÁN LUÔN ĐƯỢC CẬP NHẬT  ĐÀY ĐU TRƯỚC 1 TUẦN 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132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 Historic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2023-09-23T08:38:00Z</dcterms:created>
  <dcterms:modified xsi:type="dcterms:W3CDTF">2023-12-16T12:51:50Z</dcterms:modified>
</cp:coreProperties>
</file>