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9" r:id="rId2"/>
    <p:sldId id="282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8" r:id="rId11"/>
    <p:sldId id="330" r:id="rId12"/>
    <p:sldId id="321" r:id="rId13"/>
    <p:sldId id="322" r:id="rId14"/>
    <p:sldId id="323" r:id="rId15"/>
    <p:sldId id="324" r:id="rId16"/>
    <p:sldId id="331" r:id="rId17"/>
    <p:sldId id="325" r:id="rId18"/>
    <p:sldId id="332" r:id="rId19"/>
    <p:sldId id="333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398"/>
    <a:srgbClr val="C0504D"/>
    <a:srgbClr val="03ABEE"/>
    <a:srgbClr val="F8B1A9"/>
    <a:srgbClr val="FECE4E"/>
    <a:srgbClr val="2F804B"/>
    <a:srgbClr val="E3B77A"/>
    <a:srgbClr val="FFEAB5"/>
    <a:srgbClr val="D6E391"/>
    <a:srgbClr val="4F6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3" autoAdjust="0"/>
    <p:restoredTop sz="94364" autoAdjust="0"/>
  </p:normalViewPr>
  <p:slideViewPr>
    <p:cSldViewPr snapToGrid="0">
      <p:cViewPr varScale="1">
        <p:scale>
          <a:sx n="59" d="100"/>
          <a:sy n="59" d="100"/>
        </p:scale>
        <p:origin x="129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15/12/2024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6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984329" y="223172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6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28qs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4" name="WordArt 1035"/>
          <p:cNvSpPr>
            <a:spLocks noChangeArrowheads="1" noChangeShapeType="1" noTextEdit="1"/>
          </p:cNvSpPr>
          <p:nvPr/>
        </p:nvSpPr>
        <p:spPr bwMode="auto">
          <a:xfrm>
            <a:off x="1524000" y="1142365"/>
            <a:ext cx="9144000" cy="3613467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8296"/>
                <a:gd name="adj2" fmla="val 199"/>
              </a:avLst>
            </a:prstTxWarp>
          </a:bodyPr>
          <a:lstStyle/>
          <a:p>
            <a:pPr>
              <a:defRPr/>
            </a:pP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</a:t>
            </a:r>
            <a:r>
              <a:rPr lang="vi-VN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defRPr/>
            </a:pP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học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tốt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chăm ngoan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3796" name="Picture 26" descr="670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486400"/>
            <a:ext cx="2362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6" descr="670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86400"/>
            <a:ext cx="2362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26" descr="670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4864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26" descr="670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486400"/>
            <a:ext cx="2362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26" descr="670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486400"/>
            <a:ext cx="2362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24" descr="rosew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04332">
            <a:off x="1660525" y="163513"/>
            <a:ext cx="10668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24" descr="rosew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04332">
            <a:off x="9128125" y="163513"/>
            <a:ext cx="10668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03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984329" y="223172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27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3785">
            <a:off x="3451860" y="1747158"/>
            <a:ext cx="5121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KHÁM PHÁ</a:t>
            </a:r>
            <a:endParaRPr lang="en-US" sz="80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 rot="156939">
            <a:off x="3580546" y="4190275"/>
            <a:ext cx="5006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504D"/>
                </a:solidFill>
              </a:rPr>
              <a:t>VẼ ĐOẠN THẲNG</a:t>
            </a:r>
            <a:endParaRPr lang="en-US" sz="4400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88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5150" y="76200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7cm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452362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62100" y="3495244"/>
            <a:ext cx="8534400" cy="1826439"/>
          </a:xfrm>
          <a:prstGeom prst="rect">
            <a:avLst/>
          </a:prstGeom>
        </p:spPr>
      </p:pic>
      <p:pic>
        <p:nvPicPr>
          <p:cNvPr id="6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8077200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79069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637793" y="3665146"/>
            <a:ext cx="543940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2637793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72050" y="312104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7cm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656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" grpId="0"/>
          <p:bldP spid="10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32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58612" y="1466973"/>
            <a:ext cx="9958959" cy="658835"/>
            <a:chOff x="857087" y="446662"/>
            <a:chExt cx="9958959" cy="658835"/>
          </a:xfrm>
        </p:grpSpPr>
        <p:sp>
          <p:nvSpPr>
            <p:cNvPr id="4" name="TextBox 3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Đo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dưới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đây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39349" y="1928675"/>
            <a:ext cx="8850960" cy="3589209"/>
            <a:chOff x="1239349" y="1928675"/>
            <a:chExt cx="8850960" cy="358920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680965" y="3367315"/>
              <a:ext cx="4368800" cy="3918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458612" y="4659086"/>
              <a:ext cx="7507039" cy="2757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9647822" y="2720697"/>
              <a:ext cx="232229" cy="25334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482834" y="2547149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55582" y="283953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58678" y="316052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1634" y="294646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60481" y="41461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755885" y="38413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694047" y="1928675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469275" y="440988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39349" y="4437784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712703" y="4025215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en-US" sz="2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552179" y="2225512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M</a:t>
              </a:r>
              <a:endParaRPr lang="en-US" sz="2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207120" y="494937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N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2620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58612" y="1466973"/>
            <a:ext cx="9958959" cy="658835"/>
            <a:chOff x="857087" y="446662"/>
            <a:chExt cx="9958959" cy="658835"/>
          </a:xfrm>
        </p:grpSpPr>
        <p:sp>
          <p:nvSpPr>
            <p:cNvPr id="4" name="TextBox 3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Đo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dưới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đây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39349" y="1928675"/>
            <a:ext cx="8850960" cy="3589209"/>
            <a:chOff x="1239349" y="1928675"/>
            <a:chExt cx="8850960" cy="358920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680965" y="3367315"/>
              <a:ext cx="4368800" cy="3918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458612" y="4659086"/>
              <a:ext cx="7507039" cy="2757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9647822" y="2720697"/>
              <a:ext cx="232229" cy="25334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482834" y="2547149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55582" y="283953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58678" y="316052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1634" y="294646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60481" y="41461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755885" y="38413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694047" y="1928675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469275" y="440988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39349" y="4437784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712703" y="4025215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en-US" sz="2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552179" y="2225512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M</a:t>
              </a:r>
              <a:endParaRPr lang="en-US" sz="2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207120" y="494937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N</a:t>
              </a:r>
              <a:endParaRPr lang="en-US" sz="2800" dirty="0"/>
            </a:p>
          </p:txBody>
        </p:sp>
      </p:grpSp>
      <p:sp>
        <p:nvSpPr>
          <p:cNvPr id="28" name="TextBox 27"/>
          <p:cNvSpPr txBox="1"/>
          <p:nvPr/>
        </p:nvSpPr>
        <p:spPr>
          <a:xfrm rot="322671">
            <a:off x="4700500" y="3010781"/>
            <a:ext cx="91857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7cm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 rot="21379289">
            <a:off x="5143276" y="4157908"/>
            <a:ext cx="12171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12cm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 rot="327986">
            <a:off x="10087515" y="3637830"/>
            <a:ext cx="91857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4cm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1656743" y="4923080"/>
            <a:ext cx="934100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oạn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7cm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12cm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43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057905" y="259478"/>
            <a:ext cx="5268512" cy="6264675"/>
            <a:chOff x="1111832" y="190203"/>
            <a:chExt cx="5268512" cy="6264675"/>
          </a:xfrm>
        </p:grpSpPr>
        <p:sp>
          <p:nvSpPr>
            <p:cNvPr id="2" name="Freeform 1"/>
            <p:cNvSpPr/>
            <p:nvPr/>
          </p:nvSpPr>
          <p:spPr>
            <a:xfrm>
              <a:off x="1485900" y="629265"/>
              <a:ext cx="4495800" cy="5638800"/>
            </a:xfrm>
            <a:custGeom>
              <a:avLst/>
              <a:gdLst>
                <a:gd name="connsiteX0" fmla="*/ 0 w 4495800"/>
                <a:gd name="connsiteY0" fmla="*/ 1041400 h 5638800"/>
                <a:gd name="connsiteX1" fmla="*/ 711200 w 4495800"/>
                <a:gd name="connsiteY1" fmla="*/ 1041400 h 5638800"/>
                <a:gd name="connsiteX2" fmla="*/ 711200 w 4495800"/>
                <a:gd name="connsiteY2" fmla="*/ 1828800 h 5638800"/>
                <a:gd name="connsiteX3" fmla="*/ 2540000 w 4495800"/>
                <a:gd name="connsiteY3" fmla="*/ 0 h 5638800"/>
                <a:gd name="connsiteX4" fmla="*/ 4495800 w 4495800"/>
                <a:gd name="connsiteY4" fmla="*/ 1816100 h 5638800"/>
                <a:gd name="connsiteX5" fmla="*/ 4495800 w 4495800"/>
                <a:gd name="connsiteY5" fmla="*/ 5638800 h 5638800"/>
                <a:gd name="connsiteX6" fmla="*/ 25400 w 4495800"/>
                <a:gd name="connsiteY6" fmla="*/ 5638800 h 5638800"/>
                <a:gd name="connsiteX7" fmla="*/ 0 w 4495800"/>
                <a:gd name="connsiteY7" fmla="*/ 1041400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5638800">
                  <a:moveTo>
                    <a:pt x="0" y="1041400"/>
                  </a:moveTo>
                  <a:lnTo>
                    <a:pt x="711200" y="1041400"/>
                  </a:lnTo>
                  <a:lnTo>
                    <a:pt x="711200" y="1828800"/>
                  </a:lnTo>
                  <a:lnTo>
                    <a:pt x="2540000" y="0"/>
                  </a:lnTo>
                  <a:lnTo>
                    <a:pt x="4495800" y="1816100"/>
                  </a:lnTo>
                  <a:lnTo>
                    <a:pt x="4495800" y="5638800"/>
                  </a:lnTo>
                  <a:lnTo>
                    <a:pt x="25400" y="5638800"/>
                  </a:lnTo>
                  <a:lnTo>
                    <a:pt x="0" y="1041400"/>
                  </a:lnTo>
                  <a:close/>
                </a:path>
              </a:pathLst>
            </a:custGeom>
            <a:solidFill>
              <a:srgbClr val="F9F39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492500" y="1689100"/>
              <a:ext cx="1117600" cy="1143000"/>
              <a:chOff x="3492500" y="1689100"/>
              <a:chExt cx="1117600" cy="1143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/>
              <p:cNvCxnSpPr>
                <a:stCxn id="3" idx="0"/>
                <a:endCxn id="3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>
                <a:stCxn id="3" idx="1"/>
                <a:endCxn id="3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1905000" y="3581400"/>
              <a:ext cx="889000" cy="1790700"/>
              <a:chOff x="3492500" y="1689100"/>
              <a:chExt cx="1117600" cy="1143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>
                <a:stCxn id="13" idx="0"/>
                <a:endCxn id="13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13" idx="1"/>
                <a:endCxn id="13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/>
            <p:cNvSpPr/>
            <p:nvPr/>
          </p:nvSpPr>
          <p:spPr>
            <a:xfrm>
              <a:off x="3213100" y="3200400"/>
              <a:ext cx="1778000" cy="3067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675187" y="4621519"/>
              <a:ext cx="182563" cy="18256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1277" y="11658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00630" y="1902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M</a:t>
              </a:r>
              <a:endParaRPr lang="en-US" sz="2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23710" y="1213197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</a:t>
              </a:r>
              <a:endParaRPr lang="en-US" sz="2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91743" y="199899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N</a:t>
              </a:r>
              <a:endParaRPr lang="en-US" sz="2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21242" y="274794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H</a:t>
              </a:r>
              <a:endParaRPr lang="en-US" sz="2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35321" y="289181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11832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56830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P</a:t>
              </a:r>
              <a:endParaRPr lang="en-US" sz="2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35321" y="5790271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en-US" sz="28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09683" y="419135"/>
            <a:ext cx="4671764" cy="2677656"/>
            <a:chOff x="857087" y="446662"/>
            <a:chExt cx="4671764" cy="2677656"/>
          </a:xfrm>
        </p:grpSpPr>
        <p:sp>
          <p:nvSpPr>
            <p:cNvPr id="31" name="TextBox 30"/>
            <p:cNvSpPr txBox="1"/>
            <p:nvPr/>
          </p:nvSpPr>
          <p:spPr>
            <a:xfrm>
              <a:off x="1475044" y="446662"/>
              <a:ext cx="405380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Đo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AB, CD, GH, MN, NP.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vậy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vở</a:t>
              </a:r>
              <a:endParaRPr lang="en-US" sz="28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sp>
        <p:nvSpPr>
          <p:cNvPr id="33" name="TextBox 32"/>
          <p:cNvSpPr txBox="1"/>
          <p:nvPr/>
        </p:nvSpPr>
        <p:spPr>
          <a:xfrm rot="16200000">
            <a:off x="5703494" y="3510321"/>
            <a:ext cx="843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7919485" y="4434174"/>
            <a:ext cx="843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9296298" y="1831711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 rot="2531584">
            <a:off x="9955085" y="1220713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 rot="5400000">
            <a:off x="10726279" y="4412743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271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057905" y="259478"/>
            <a:ext cx="5268512" cy="6264675"/>
            <a:chOff x="1111832" y="190203"/>
            <a:chExt cx="5268512" cy="6264675"/>
          </a:xfrm>
        </p:grpSpPr>
        <p:sp>
          <p:nvSpPr>
            <p:cNvPr id="2" name="Freeform 1"/>
            <p:cNvSpPr/>
            <p:nvPr/>
          </p:nvSpPr>
          <p:spPr>
            <a:xfrm>
              <a:off x="1485900" y="629265"/>
              <a:ext cx="4495800" cy="5638800"/>
            </a:xfrm>
            <a:custGeom>
              <a:avLst/>
              <a:gdLst>
                <a:gd name="connsiteX0" fmla="*/ 0 w 4495800"/>
                <a:gd name="connsiteY0" fmla="*/ 1041400 h 5638800"/>
                <a:gd name="connsiteX1" fmla="*/ 711200 w 4495800"/>
                <a:gd name="connsiteY1" fmla="*/ 1041400 h 5638800"/>
                <a:gd name="connsiteX2" fmla="*/ 711200 w 4495800"/>
                <a:gd name="connsiteY2" fmla="*/ 1828800 h 5638800"/>
                <a:gd name="connsiteX3" fmla="*/ 2540000 w 4495800"/>
                <a:gd name="connsiteY3" fmla="*/ 0 h 5638800"/>
                <a:gd name="connsiteX4" fmla="*/ 4495800 w 4495800"/>
                <a:gd name="connsiteY4" fmla="*/ 1816100 h 5638800"/>
                <a:gd name="connsiteX5" fmla="*/ 4495800 w 4495800"/>
                <a:gd name="connsiteY5" fmla="*/ 5638800 h 5638800"/>
                <a:gd name="connsiteX6" fmla="*/ 25400 w 4495800"/>
                <a:gd name="connsiteY6" fmla="*/ 5638800 h 5638800"/>
                <a:gd name="connsiteX7" fmla="*/ 0 w 4495800"/>
                <a:gd name="connsiteY7" fmla="*/ 1041400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5638800">
                  <a:moveTo>
                    <a:pt x="0" y="1041400"/>
                  </a:moveTo>
                  <a:lnTo>
                    <a:pt x="711200" y="1041400"/>
                  </a:lnTo>
                  <a:lnTo>
                    <a:pt x="711200" y="1828800"/>
                  </a:lnTo>
                  <a:lnTo>
                    <a:pt x="2540000" y="0"/>
                  </a:lnTo>
                  <a:lnTo>
                    <a:pt x="4495800" y="1816100"/>
                  </a:lnTo>
                  <a:lnTo>
                    <a:pt x="4495800" y="5638800"/>
                  </a:lnTo>
                  <a:lnTo>
                    <a:pt x="25400" y="5638800"/>
                  </a:lnTo>
                  <a:lnTo>
                    <a:pt x="0" y="1041400"/>
                  </a:lnTo>
                  <a:close/>
                </a:path>
              </a:pathLst>
            </a:custGeom>
            <a:solidFill>
              <a:srgbClr val="F9F39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492500" y="1689100"/>
              <a:ext cx="1117600" cy="1143000"/>
              <a:chOff x="3492500" y="1689100"/>
              <a:chExt cx="1117600" cy="1143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/>
              <p:cNvCxnSpPr>
                <a:stCxn id="3" idx="0"/>
                <a:endCxn id="3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>
                <a:stCxn id="3" idx="1"/>
                <a:endCxn id="3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1905000" y="3581400"/>
              <a:ext cx="889000" cy="1790700"/>
              <a:chOff x="3492500" y="1689100"/>
              <a:chExt cx="1117600" cy="1143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>
                <a:stCxn id="13" idx="0"/>
                <a:endCxn id="13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13" idx="1"/>
                <a:endCxn id="13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/>
            <p:cNvSpPr/>
            <p:nvPr/>
          </p:nvSpPr>
          <p:spPr>
            <a:xfrm>
              <a:off x="3213100" y="3200400"/>
              <a:ext cx="1778000" cy="3067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675187" y="4621519"/>
              <a:ext cx="182563" cy="18256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1277" y="11658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00630" y="1902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M</a:t>
              </a:r>
              <a:endParaRPr lang="en-US" sz="2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23710" y="1213197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</a:t>
              </a:r>
              <a:endParaRPr lang="en-US" sz="2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91743" y="199899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N</a:t>
              </a:r>
              <a:endParaRPr lang="en-US" sz="2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21242" y="274794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H</a:t>
              </a:r>
              <a:endParaRPr lang="en-US" sz="2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35321" y="289181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11832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56830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P</a:t>
              </a:r>
              <a:endParaRPr lang="en-US" sz="2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35321" y="5790271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en-US" sz="28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09683" y="419135"/>
            <a:ext cx="4671764" cy="2677656"/>
            <a:chOff x="857087" y="446662"/>
            <a:chExt cx="4671764" cy="2677656"/>
          </a:xfrm>
        </p:grpSpPr>
        <p:sp>
          <p:nvSpPr>
            <p:cNvPr id="31" name="TextBox 30"/>
            <p:cNvSpPr txBox="1"/>
            <p:nvPr/>
          </p:nvSpPr>
          <p:spPr>
            <a:xfrm>
              <a:off x="1475044" y="446662"/>
              <a:ext cx="405380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AB, CD, GH, MN, NP.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sp>
        <p:nvSpPr>
          <p:cNvPr id="33" name="TextBox 32"/>
          <p:cNvSpPr txBox="1"/>
          <p:nvPr/>
        </p:nvSpPr>
        <p:spPr>
          <a:xfrm rot="16200000">
            <a:off x="5455023" y="3261849"/>
            <a:ext cx="1340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12cm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7673455" y="4188143"/>
            <a:ext cx="1335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8cm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9122354" y="1657767"/>
            <a:ext cx="1180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3cm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 rot="2531584">
            <a:off x="9916376" y="1321048"/>
            <a:ext cx="11312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7cm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 rot="5400000">
            <a:off x="10538694" y="4600328"/>
            <a:ext cx="1207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10cm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1094091" y="2916798"/>
            <a:ext cx="934100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12cm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7cm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10cm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38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28qs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4" name="WordArt 1035"/>
          <p:cNvSpPr>
            <a:spLocks noChangeArrowheads="1" noChangeShapeType="1" noTextEdit="1"/>
          </p:cNvSpPr>
          <p:nvPr/>
        </p:nvSpPr>
        <p:spPr bwMode="auto">
          <a:xfrm>
            <a:off x="1524000" y="1142365"/>
            <a:ext cx="9144000" cy="3613467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8296"/>
                <a:gd name="adj2" fmla="val 199"/>
              </a:avLst>
            </a:prstTxWarp>
          </a:bodyPr>
          <a:lstStyle/>
          <a:p>
            <a:pPr>
              <a:defRPr/>
            </a:pP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</a:t>
            </a:r>
            <a:r>
              <a:rPr lang="vi-VN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defRPr/>
            </a:pP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học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tốt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chăm ngoan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3796" name="Picture 26" descr="670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486400"/>
            <a:ext cx="2362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6" descr="670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86400"/>
            <a:ext cx="2362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26" descr="670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4864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26" descr="670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486400"/>
            <a:ext cx="2362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26" descr="670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486400"/>
            <a:ext cx="2362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24" descr="rosew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04332">
            <a:off x="1660525" y="163513"/>
            <a:ext cx="10668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24" descr="rosew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04332">
            <a:off x="9128125" y="163513"/>
            <a:ext cx="10668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94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609600" y="223582"/>
            <a:ext cx="2718753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428474" y="430462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478590" y="1862982"/>
            <a:ext cx="73185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27:</a:t>
            </a:r>
          </a:p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THỰC HÀNH GẤP, CẮT GHÉP, XẾP HÌNH, VẼ ĐOẠN THẲNG</a:t>
            </a:r>
            <a:endParaRPr lang="vi-VN" sz="54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26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7226" y="3187344"/>
            <a:ext cx="2050869" cy="2704010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757226" y="3187344"/>
            <a:ext cx="2050869" cy="2063930"/>
          </a:xfrm>
          <a:prstGeom prst="line">
            <a:avLst/>
          </a:prstGeom>
          <a:ln w="38100">
            <a:solidFill>
              <a:srgbClr val="03ABE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436494" y="3843752"/>
            <a:ext cx="692332" cy="7511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5355775" y="3152419"/>
            <a:ext cx="2050869" cy="2751998"/>
            <a:chOff x="5355775" y="1976756"/>
            <a:chExt cx="2050869" cy="2751998"/>
          </a:xfrm>
        </p:grpSpPr>
        <p:sp>
          <p:nvSpPr>
            <p:cNvPr id="8" name="Right Triangle 7"/>
            <p:cNvSpPr/>
            <p:nvPr/>
          </p:nvSpPr>
          <p:spPr>
            <a:xfrm>
              <a:off x="5355775" y="1976756"/>
              <a:ext cx="2026009" cy="2050869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55775" y="4062550"/>
              <a:ext cx="2050869" cy="6662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4615819" y="5266744"/>
            <a:ext cx="2790825" cy="0"/>
          </a:xfrm>
          <a:prstGeom prst="line">
            <a:avLst/>
          </a:prstGeom>
          <a:ln w="38100">
            <a:solidFill>
              <a:srgbClr val="03ABE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Scissors cartoon Royalty Free Vector Image - VectorStock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56" b="82315" l="19100" r="81500">
                        <a14:backgroundMark x1="37500" y1="29537" x2="48300" y2="2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67" t="6883" r="16033" b="17191"/>
          <a:stretch/>
        </p:blipFill>
        <p:spPr bwMode="auto">
          <a:xfrm rot="5802259">
            <a:off x="4799051" y="4806611"/>
            <a:ext cx="698984" cy="8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928889" y="5225150"/>
            <a:ext cx="2050869" cy="666204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28889" y="3017526"/>
            <a:ext cx="2050869" cy="2050869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143329" y="4177852"/>
            <a:ext cx="94498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725068" y="4176441"/>
            <a:ext cx="94498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031751" y="1451100"/>
            <a:ext cx="9958959" cy="1305165"/>
            <a:chOff x="857087" y="446662"/>
            <a:chExt cx="9958959" cy="1305165"/>
          </a:xfrm>
        </p:grpSpPr>
        <p:sp>
          <p:nvSpPr>
            <p:cNvPr id="25" name="TextBox 2"/>
            <p:cNvSpPr txBox="1"/>
            <p:nvPr/>
          </p:nvSpPr>
          <p:spPr>
            <a:xfrm>
              <a:off x="1475044" y="446662"/>
              <a:ext cx="9341002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Dùng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tờ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giấy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chữ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nhật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cắt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thành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vuông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nhật</a:t>
              </a:r>
              <a:r>
                <a:rPr lang="en-US" sz="2800" dirty="0" smtClean="0"/>
                <a:t> (</a:t>
              </a:r>
              <a:r>
                <a:rPr lang="en-US" sz="2800" dirty="0" err="1" smtClean="0"/>
                <a:t>theo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mẫu</a:t>
              </a:r>
              <a:r>
                <a:rPr lang="en-US" sz="2800" dirty="0" smtClean="0"/>
                <a:t>).</a:t>
              </a:r>
              <a:endParaRPr lang="en-US" sz="28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5962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19036 0.0041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9683" y="419135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cắt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vuông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thành</a:t>
              </a:r>
              <a:r>
                <a:rPr lang="en-US" sz="2800" dirty="0" smtClean="0"/>
                <a:t> 4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tam </a:t>
              </a:r>
              <a:r>
                <a:rPr lang="en-US" sz="2800" dirty="0" err="1" smtClean="0"/>
                <a:t>giác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1501964" y="1981472"/>
            <a:ext cx="1769363" cy="1769363"/>
          </a:xfrm>
          <a:prstGeom prst="rect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>
            <a:off x="4195687" y="1992740"/>
            <a:ext cx="1747915" cy="1769363"/>
          </a:xfrm>
          <a:prstGeom prst="rtTriangle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501964" y="1981472"/>
            <a:ext cx="1769363" cy="178063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087994" y="2547780"/>
            <a:ext cx="597301" cy="6480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5"/>
            <a:endCxn id="6" idx="2"/>
          </p:cNvCxnSpPr>
          <p:nvPr/>
        </p:nvCxnSpPr>
        <p:spPr>
          <a:xfrm flipH="1">
            <a:off x="4195687" y="2877422"/>
            <a:ext cx="873958" cy="88468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Triangle 15"/>
          <p:cNvSpPr/>
          <p:nvPr/>
        </p:nvSpPr>
        <p:spPr>
          <a:xfrm rot="8089265">
            <a:off x="6618990" y="3139891"/>
            <a:ext cx="1229338" cy="1244423"/>
          </a:xfrm>
          <a:prstGeom prst="rtTriangle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8600029" y="1970204"/>
            <a:ext cx="1769363" cy="1791899"/>
            <a:chOff x="8600029" y="1970204"/>
            <a:chExt cx="1769363" cy="1791899"/>
          </a:xfrm>
        </p:grpSpPr>
        <p:sp>
          <p:nvSpPr>
            <p:cNvPr id="17" name="Rectangle 16"/>
            <p:cNvSpPr/>
            <p:nvPr/>
          </p:nvSpPr>
          <p:spPr>
            <a:xfrm>
              <a:off x="8600029" y="1981472"/>
              <a:ext cx="1769363" cy="1769363"/>
            </a:xfrm>
            <a:prstGeom prst="rect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600029" y="1981472"/>
              <a:ext cx="1769363" cy="1780631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8600029" y="1970204"/>
              <a:ext cx="1769363" cy="1791899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4608853" y="3704784"/>
            <a:ext cx="3328176" cy="3149578"/>
            <a:chOff x="4608853" y="3704784"/>
            <a:chExt cx="3328176" cy="3149578"/>
          </a:xfrm>
        </p:grpSpPr>
        <p:sp>
          <p:nvSpPr>
            <p:cNvPr id="27" name="Right Triangle 26"/>
            <p:cNvSpPr/>
            <p:nvPr/>
          </p:nvSpPr>
          <p:spPr>
            <a:xfrm rot="8089265">
              <a:off x="5483472" y="5617481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Right Triangle 27"/>
            <p:cNvSpPr/>
            <p:nvPr/>
          </p:nvSpPr>
          <p:spPr>
            <a:xfrm rot="13446301">
              <a:off x="4608853" y="4502785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Right Triangle 28"/>
            <p:cNvSpPr/>
            <p:nvPr/>
          </p:nvSpPr>
          <p:spPr>
            <a:xfrm rot="18850491">
              <a:off x="5820684" y="3697241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Right Triangle 29"/>
            <p:cNvSpPr/>
            <p:nvPr/>
          </p:nvSpPr>
          <p:spPr>
            <a:xfrm rot="2667598">
              <a:off x="6707691" y="4825002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3409725" y="2887516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75471" y="2887516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597675" y="2887516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57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69871" r="18580" b="11161"/>
          <a:stretch/>
        </p:blipFill>
        <p:spPr bwMode="auto">
          <a:xfrm>
            <a:off x="1091379" y="1179869"/>
            <a:ext cx="10185418" cy="424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7680960" y="1907177"/>
            <a:ext cx="1018903" cy="104502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712926" y="1436914"/>
            <a:ext cx="0" cy="151529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725990" y="1907177"/>
            <a:ext cx="1045028" cy="104502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697480" y="4441371"/>
            <a:ext cx="1443446" cy="108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462492" y="4441371"/>
            <a:ext cx="739394" cy="74676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697480" y="4426902"/>
            <a:ext cx="765012" cy="74676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124950" y="3937000"/>
            <a:ext cx="102870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096250" y="3937000"/>
            <a:ext cx="102870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124950" y="3937000"/>
            <a:ext cx="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07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9683" y="419135"/>
            <a:ext cx="9958959" cy="1305165"/>
            <a:chOff x="857087" y="446662"/>
            <a:chExt cx="9958959" cy="130516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Cắt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thành</a:t>
              </a:r>
              <a:r>
                <a:rPr lang="en-US" sz="2800" dirty="0" smtClean="0"/>
                <a:t> 2 </a:t>
              </a:r>
              <a:r>
                <a:rPr lang="en-US" sz="2800" dirty="0" err="1" smtClean="0"/>
                <a:t>phần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ghép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vuông</a:t>
              </a:r>
              <a:r>
                <a:rPr lang="en-US" sz="2800" dirty="0" smtClean="0"/>
                <a:t> (</a:t>
              </a:r>
              <a:r>
                <a:rPr lang="en-US" sz="2800" dirty="0" err="1" smtClean="0"/>
                <a:t>theo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mẫu</a:t>
              </a:r>
              <a:r>
                <a:rPr lang="en-US" sz="2800" dirty="0" smtClean="0"/>
                <a:t>).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675121" y="1724300"/>
            <a:ext cx="966652" cy="483326"/>
            <a:chOff x="5682344" y="2403567"/>
            <a:chExt cx="966652" cy="483326"/>
          </a:xfrm>
        </p:grpSpPr>
        <p:sp>
          <p:nvSpPr>
            <p:cNvPr id="5" name="Rectangle 4"/>
            <p:cNvSpPr/>
            <p:nvPr/>
          </p:nvSpPr>
          <p:spPr>
            <a:xfrm>
              <a:off x="5682344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165670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41773" y="1724300"/>
            <a:ext cx="966652" cy="483326"/>
            <a:chOff x="6648996" y="2403567"/>
            <a:chExt cx="966652" cy="483326"/>
          </a:xfrm>
        </p:grpSpPr>
        <p:sp>
          <p:nvSpPr>
            <p:cNvPr id="7" name="Rectangle 6"/>
            <p:cNvSpPr/>
            <p:nvPr/>
          </p:nvSpPr>
          <p:spPr>
            <a:xfrm>
              <a:off x="6648996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132322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7641773" y="1384663"/>
            <a:ext cx="0" cy="144997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760221" y="3577774"/>
            <a:ext cx="1931852" cy="1931852"/>
            <a:chOff x="2090421" y="2041074"/>
            <a:chExt cx="1931852" cy="1931852"/>
          </a:xfrm>
        </p:grpSpPr>
        <p:grpSp>
          <p:nvGrpSpPr>
            <p:cNvPr id="16" name="Group 15"/>
            <p:cNvGrpSpPr/>
            <p:nvPr/>
          </p:nvGrpSpPr>
          <p:grpSpPr>
            <a:xfrm>
              <a:off x="2090421" y="3007000"/>
              <a:ext cx="966652" cy="483326"/>
              <a:chOff x="5682344" y="2403567"/>
              <a:chExt cx="966652" cy="48332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090421" y="3489600"/>
              <a:ext cx="966652" cy="483326"/>
              <a:chOff x="5682344" y="2403567"/>
              <a:chExt cx="966652" cy="483326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055621" y="3007000"/>
              <a:ext cx="966652" cy="483326"/>
              <a:chOff x="5682344" y="2403567"/>
              <a:chExt cx="966652" cy="48332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055621" y="3489600"/>
              <a:ext cx="966652" cy="483326"/>
              <a:chOff x="5682344" y="2403567"/>
              <a:chExt cx="966652" cy="48332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055621" y="2041074"/>
              <a:ext cx="966652" cy="483326"/>
              <a:chOff x="5682344" y="2403567"/>
              <a:chExt cx="966652" cy="48332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055621" y="2523674"/>
              <a:ext cx="966652" cy="483326"/>
              <a:chOff x="5682344" y="2403567"/>
              <a:chExt cx="966652" cy="483326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3690621" y="4542974"/>
            <a:ext cx="966652" cy="965926"/>
            <a:chOff x="4020821" y="3006274"/>
            <a:chExt cx="966652" cy="965926"/>
          </a:xfrm>
        </p:grpSpPr>
        <p:grpSp>
          <p:nvGrpSpPr>
            <p:cNvPr id="34" name="Group 33"/>
            <p:cNvGrpSpPr/>
            <p:nvPr/>
          </p:nvGrpSpPr>
          <p:grpSpPr>
            <a:xfrm>
              <a:off x="4020821" y="3006274"/>
              <a:ext cx="966652" cy="483326"/>
              <a:chOff x="5682344" y="2403567"/>
              <a:chExt cx="966652" cy="48332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4020821" y="3488874"/>
              <a:ext cx="966652" cy="483326"/>
              <a:chOff x="5682344" y="2403567"/>
              <a:chExt cx="966652" cy="483326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2" name="Straight Connector 41"/>
          <p:cNvCxnSpPr/>
          <p:nvPr/>
        </p:nvCxnSpPr>
        <p:spPr>
          <a:xfrm>
            <a:off x="3686994" y="2933700"/>
            <a:ext cx="0" cy="269494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7302138" y="3577774"/>
            <a:ext cx="1933304" cy="1930763"/>
            <a:chOff x="7302138" y="3577774"/>
            <a:chExt cx="1933304" cy="1930763"/>
          </a:xfrm>
        </p:grpSpPr>
        <p:grpSp>
          <p:nvGrpSpPr>
            <p:cNvPr id="44" name="Group 43"/>
            <p:cNvGrpSpPr/>
            <p:nvPr/>
          </p:nvGrpSpPr>
          <p:grpSpPr>
            <a:xfrm>
              <a:off x="7302138" y="4542611"/>
              <a:ext cx="966652" cy="965926"/>
              <a:chOff x="4020821" y="3006274"/>
              <a:chExt cx="966652" cy="965926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1" name="Group 50"/>
            <p:cNvGrpSpPr/>
            <p:nvPr/>
          </p:nvGrpSpPr>
          <p:grpSpPr>
            <a:xfrm>
              <a:off x="8268790" y="4542611"/>
              <a:ext cx="966652" cy="965926"/>
              <a:chOff x="4020821" y="3006274"/>
              <a:chExt cx="966652" cy="96592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8" name="Group 57"/>
            <p:cNvGrpSpPr/>
            <p:nvPr/>
          </p:nvGrpSpPr>
          <p:grpSpPr>
            <a:xfrm>
              <a:off x="8268790" y="3577774"/>
              <a:ext cx="966652" cy="965926"/>
              <a:chOff x="4020821" y="3006274"/>
              <a:chExt cx="966652" cy="965926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8" name="Group 67"/>
            <p:cNvGrpSpPr/>
            <p:nvPr/>
          </p:nvGrpSpPr>
          <p:grpSpPr>
            <a:xfrm>
              <a:off x="7302138" y="3584755"/>
              <a:ext cx="964113" cy="958945"/>
              <a:chOff x="7302138" y="3584755"/>
              <a:chExt cx="964113" cy="958945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7780386" y="4060374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ight Triangle 65"/>
              <p:cNvSpPr/>
              <p:nvPr/>
            </p:nvSpPr>
            <p:spPr>
              <a:xfrm rot="16200000">
                <a:off x="7302138" y="4068079"/>
                <a:ext cx="474530" cy="474530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ight Triangle 66"/>
              <p:cNvSpPr/>
              <p:nvPr/>
            </p:nvSpPr>
            <p:spPr>
              <a:xfrm rot="16200000">
                <a:off x="7791721" y="3584755"/>
                <a:ext cx="474530" cy="474530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 rot="5400000">
            <a:off x="9236711" y="4545193"/>
            <a:ext cx="964113" cy="958945"/>
            <a:chOff x="7302138" y="3584755"/>
            <a:chExt cx="964113" cy="958945"/>
          </a:xfrm>
        </p:grpSpPr>
        <p:sp>
          <p:nvSpPr>
            <p:cNvPr id="70" name="Rectangle 69"/>
            <p:cNvSpPr/>
            <p:nvPr/>
          </p:nvSpPr>
          <p:spPr>
            <a:xfrm>
              <a:off x="7780386" y="4060374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ight Triangle 70"/>
            <p:cNvSpPr/>
            <p:nvPr/>
          </p:nvSpPr>
          <p:spPr>
            <a:xfrm rot="16200000">
              <a:off x="7302138" y="4068079"/>
              <a:ext cx="474530" cy="474530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ight Triangle 71"/>
            <p:cNvSpPr/>
            <p:nvPr/>
          </p:nvSpPr>
          <p:spPr>
            <a:xfrm rot="16200000">
              <a:off x="7791721" y="3584755"/>
              <a:ext cx="474530" cy="474530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5" name="Straight Connector 74"/>
          <p:cNvCxnSpPr/>
          <p:nvPr/>
        </p:nvCxnSpPr>
        <p:spPr>
          <a:xfrm>
            <a:off x="9231815" y="3232150"/>
            <a:ext cx="0" cy="239649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868902" y="5556626"/>
            <a:ext cx="934100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a)                                                    b)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659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07407E-6 L 0.00703 0.000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08607 -0.071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022E-16 L -0.00742 1.11022E-1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16576 -0.1409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-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022E-16 L -0.01185 -0.0004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17032 -0.1391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696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roup 253"/>
          <p:cNvGrpSpPr/>
          <p:nvPr/>
        </p:nvGrpSpPr>
        <p:grpSpPr>
          <a:xfrm>
            <a:off x="1018901" y="1828802"/>
            <a:ext cx="6766561" cy="3866607"/>
            <a:chOff x="1045027" y="2351317"/>
            <a:chExt cx="6766561" cy="3866607"/>
          </a:xfrm>
        </p:grpSpPr>
        <p:grpSp>
          <p:nvGrpSpPr>
            <p:cNvPr id="26" name="Group 25"/>
            <p:cNvGrpSpPr/>
            <p:nvPr/>
          </p:nvGrpSpPr>
          <p:grpSpPr>
            <a:xfrm>
              <a:off x="1045027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Rectangle 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>
              <a:off x="2011678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2" name="Group 51"/>
            <p:cNvGrpSpPr/>
            <p:nvPr/>
          </p:nvGrpSpPr>
          <p:grpSpPr>
            <a:xfrm>
              <a:off x="2978330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7" name="Group 76"/>
            <p:cNvGrpSpPr/>
            <p:nvPr/>
          </p:nvGrpSpPr>
          <p:grpSpPr>
            <a:xfrm>
              <a:off x="3944981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6" name="Rectangle 8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2" name="Group 101"/>
            <p:cNvGrpSpPr/>
            <p:nvPr/>
          </p:nvGrpSpPr>
          <p:grpSpPr>
            <a:xfrm>
              <a:off x="4911633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03" name="Group 10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5" name="Rectangle 12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3" name="Rectangle 12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1" name="Rectangle 12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6" name="Group 10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9" name="Rectangle 11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7" name="Rectangle 11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1" name="Rectangle 11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7" name="Group 126"/>
            <p:cNvGrpSpPr/>
            <p:nvPr/>
          </p:nvGrpSpPr>
          <p:grpSpPr>
            <a:xfrm>
              <a:off x="5878284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28" name="Group 12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0" name="Rectangle 1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9" name="Group 12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0" name="Group 12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0" name="Rectangle 1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8" name="Rectangle 1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6" name="Rectangle 13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2" name="Group 151"/>
            <p:cNvGrpSpPr/>
            <p:nvPr/>
          </p:nvGrpSpPr>
          <p:grpSpPr>
            <a:xfrm>
              <a:off x="6844936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53" name="Group 15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5" name="Rectangle 17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4" name="Group 15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3" name="Rectangle 17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5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1" name="Rectangle 17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9" name="Rectangle 16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Rectangle 16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7" name="Group 15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7" name="Rectangle 16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6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" name="Group 15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5" name="Rectangle 16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 16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9" name="Group 15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3" name="Rectangle 16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ectangle 16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3" name="Group 252"/>
          <p:cNvGrpSpPr/>
          <p:nvPr/>
        </p:nvGrpSpPr>
        <p:grpSpPr>
          <a:xfrm>
            <a:off x="8281851" y="1828802"/>
            <a:ext cx="2899955" cy="3866607"/>
            <a:chOff x="7811587" y="2351317"/>
            <a:chExt cx="2899955" cy="3866607"/>
          </a:xfrm>
        </p:grpSpPr>
        <p:grpSp>
          <p:nvGrpSpPr>
            <p:cNvPr id="177" name="Group 176"/>
            <p:cNvGrpSpPr/>
            <p:nvPr/>
          </p:nvGrpSpPr>
          <p:grpSpPr>
            <a:xfrm>
              <a:off x="7811587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78" name="Group 17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0" name="Rectangle 1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9" name="Group 17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8" name="Rectangle 1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0" name="Group 17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6" name="Rectangle 1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1" name="Group 18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4" name="Rectangle 1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2" name="Group 18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2" name="Rectangle 1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0" name="Rectangle 1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8" name="Rectangle 18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6" name="Rectangle 18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 18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778239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03" name="Group 20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5" name="Rectangle 22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4" name="Group 20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3" name="Rectangle 22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5" name="Group 20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1" name="Rectangle 22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6" name="Group 20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9" name="Rectangle 21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20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7" name="Rectangle 21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20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5" name="Rectangle 21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9" name="Group 20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3" name="Rectangle 21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0" name="Group 20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1" name="Rectangle 21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7" name="Group 226"/>
            <p:cNvGrpSpPr/>
            <p:nvPr/>
          </p:nvGrpSpPr>
          <p:grpSpPr>
            <a:xfrm>
              <a:off x="9744890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28" name="Group 22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0" name="Rectangle 2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9" name="Group 22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8" name="Rectangle 2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0" name="Group 22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6" name="Rectangle 2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4" name="Rectangle 2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2" name="Rectangle 2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0" name="Rectangle 2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4" name="Group 23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8" name="Rectangle 2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5" name="Group 23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6" name="Rectangle 23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5" name="Group 254"/>
          <p:cNvGrpSpPr/>
          <p:nvPr/>
        </p:nvGrpSpPr>
        <p:grpSpPr>
          <a:xfrm>
            <a:off x="809683" y="419135"/>
            <a:ext cx="9958959" cy="1305165"/>
            <a:chOff x="857087" y="446662"/>
            <a:chExt cx="9958959" cy="1305165"/>
          </a:xfrm>
        </p:grpSpPr>
        <p:sp>
          <p:nvSpPr>
            <p:cNvPr id="256" name="TextBox 255"/>
            <p:cNvSpPr txBox="1"/>
            <p:nvPr/>
          </p:nvSpPr>
          <p:spPr>
            <a:xfrm>
              <a:off x="1475044" y="446662"/>
              <a:ext cx="9341002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ở </a:t>
              </a:r>
              <a:r>
                <a:rPr lang="en-US" sz="2800" dirty="0" err="1" smtClean="0"/>
                <a:t>cột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ghép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ở </a:t>
              </a:r>
              <a:r>
                <a:rPr lang="en-US" sz="2800" dirty="0" err="1" smtClean="0"/>
                <a:t>cột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phải</a:t>
              </a:r>
              <a:endParaRPr lang="en-US" sz="2800" dirty="0" smtClean="0"/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a)</a:t>
              </a:r>
              <a:endParaRPr lang="en-US" sz="2800" dirty="0"/>
            </a:p>
          </p:txBody>
        </p:sp>
        <p:sp>
          <p:nvSpPr>
            <p:cNvPr id="257" name="Oval 256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2948940" y="2312672"/>
            <a:ext cx="971003" cy="1450944"/>
            <a:chOff x="2948940" y="2312672"/>
            <a:chExt cx="971003" cy="1450944"/>
          </a:xfrm>
        </p:grpSpPr>
        <p:sp>
          <p:nvSpPr>
            <p:cNvPr id="259" name="Isosceles Triangle 258"/>
            <p:cNvSpPr/>
            <p:nvPr/>
          </p:nvSpPr>
          <p:spPr>
            <a:xfrm>
              <a:off x="2948940" y="2312672"/>
              <a:ext cx="971003" cy="1449432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3090454" y="3104781"/>
              <a:ext cx="46555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2</a:t>
              </a:r>
              <a:endParaRPr lang="en-US" sz="2800" dirty="0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4415245" y="3278236"/>
            <a:ext cx="2899957" cy="1933846"/>
            <a:chOff x="4415245" y="3278236"/>
            <a:chExt cx="2899957" cy="1933846"/>
          </a:xfrm>
        </p:grpSpPr>
        <p:sp>
          <p:nvSpPr>
            <p:cNvPr id="260" name="Trapezoid 259"/>
            <p:cNvSpPr/>
            <p:nvPr/>
          </p:nvSpPr>
          <p:spPr>
            <a:xfrm>
              <a:off x="4415245" y="3278236"/>
              <a:ext cx="2899957" cy="1933846"/>
            </a:xfrm>
            <a:prstGeom prst="trapezoid">
              <a:avLst>
                <a:gd name="adj" fmla="val 50612"/>
              </a:avLst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5397310" y="4069921"/>
              <a:ext cx="46555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3</a:t>
              </a:r>
              <a:endParaRPr lang="en-US" sz="2800" dirty="0"/>
            </a:p>
          </p:txBody>
        </p:sp>
      </p:grpSp>
      <p:sp>
        <p:nvSpPr>
          <p:cNvPr id="267" name="Isosceles Triangle 266"/>
          <p:cNvSpPr/>
          <p:nvPr/>
        </p:nvSpPr>
        <p:spPr>
          <a:xfrm>
            <a:off x="8281851" y="2325192"/>
            <a:ext cx="2899955" cy="2886890"/>
          </a:xfrm>
          <a:prstGeom prst="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0" name="Group 269"/>
          <p:cNvGrpSpPr/>
          <p:nvPr/>
        </p:nvGrpSpPr>
        <p:grpSpPr>
          <a:xfrm>
            <a:off x="5371014" y="2324137"/>
            <a:ext cx="971003" cy="1067582"/>
            <a:chOff x="1496787" y="2808518"/>
            <a:chExt cx="971003" cy="1067582"/>
          </a:xfrm>
        </p:grpSpPr>
        <p:sp>
          <p:nvSpPr>
            <p:cNvPr id="271" name="Isosceles Triangle 270"/>
            <p:cNvSpPr/>
            <p:nvPr/>
          </p:nvSpPr>
          <p:spPr>
            <a:xfrm>
              <a:off x="1496787" y="2808518"/>
              <a:ext cx="971003" cy="953586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1632292" y="3137436"/>
              <a:ext cx="465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1</a:t>
              </a:r>
              <a:endParaRPr lang="en-US" sz="2800" dirty="0"/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1496787" y="2808518"/>
            <a:ext cx="971003" cy="1067582"/>
            <a:chOff x="1496787" y="2808518"/>
            <a:chExt cx="971003" cy="1067582"/>
          </a:xfrm>
        </p:grpSpPr>
        <p:sp>
          <p:nvSpPr>
            <p:cNvPr id="258" name="Isosceles Triangle 257"/>
            <p:cNvSpPr/>
            <p:nvPr/>
          </p:nvSpPr>
          <p:spPr>
            <a:xfrm>
              <a:off x="1496787" y="2808518"/>
              <a:ext cx="971003" cy="953586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1632292" y="3137436"/>
              <a:ext cx="465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1</a:t>
              </a:r>
              <a:endParaRPr lang="en-US" sz="2800" dirty="0"/>
            </a:p>
          </p:txBody>
        </p:sp>
      </p:grpSp>
      <p:cxnSp>
        <p:nvCxnSpPr>
          <p:cNvPr id="269" name="Straight Connector 268"/>
          <p:cNvCxnSpPr>
            <a:stCxn id="99" idx="0"/>
            <a:endCxn id="249" idx="0"/>
          </p:cNvCxnSpPr>
          <p:nvPr/>
        </p:nvCxnSpPr>
        <p:spPr>
          <a:xfrm>
            <a:off x="4643844" y="3278780"/>
            <a:ext cx="6296299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76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63555 -0.0699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1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roup 257"/>
          <p:cNvGrpSpPr/>
          <p:nvPr/>
        </p:nvGrpSpPr>
        <p:grpSpPr>
          <a:xfrm>
            <a:off x="790301" y="1828802"/>
            <a:ext cx="6282143" cy="3866607"/>
            <a:chOff x="1018901" y="1828802"/>
            <a:chExt cx="6282143" cy="3866607"/>
          </a:xfrm>
        </p:grpSpPr>
        <p:grpSp>
          <p:nvGrpSpPr>
            <p:cNvPr id="3" name="Group 2"/>
            <p:cNvGrpSpPr/>
            <p:nvPr/>
          </p:nvGrpSpPr>
          <p:grpSpPr>
            <a:xfrm>
              <a:off x="1018901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54" name="Group 153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6" name="Rectangle 17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54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4" name="Rectangle 17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7" name="Group 156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0" name="Rectangle 16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Rectangle 17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" name="Group 157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8" name="Rectangle 16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Rectangle 16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9" name="Group 158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6" name="Rectangle 16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ectangle 16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4" name="Rectangle 16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ectangle 16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1" name="Group 160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2" name="Rectangle 16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" name="Group 3"/>
            <p:cNvGrpSpPr/>
            <p:nvPr/>
          </p:nvGrpSpPr>
          <p:grpSpPr>
            <a:xfrm>
              <a:off x="1985552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2" name="Rectangle 15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0" name="Rectangle 1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6" name="Group 135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0" name="Rectangle 1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7" name="Group 136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8" name="Rectangle 1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oup 4"/>
            <p:cNvGrpSpPr/>
            <p:nvPr/>
          </p:nvGrpSpPr>
          <p:grpSpPr>
            <a:xfrm>
              <a:off x="2952204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8" name="Rectangle 12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6" name="Rectangle 12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4" name="Rectangle 1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2" name="Rectangle 12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0" name="Rectangle 11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8" name="Rectangle 1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6" name="Rectangle 11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4" name="Rectangle 11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>
              <a:off x="3918855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2" name="Rectangle 10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4885507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5852158" y="1828802"/>
              <a:ext cx="1448886" cy="3866607"/>
              <a:chOff x="2795452" y="2351317"/>
              <a:chExt cx="1448886" cy="386660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2795452" y="3317969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Rectangle 261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795452" y="3801295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Rectangle 262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2795452" y="2351317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Rectangle 263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2795452" y="2834643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Rectangle 264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2795452" y="5251272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Rectangle 265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2795452" y="5734598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Rectangle 266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2795452" y="4284620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Rectangle 267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2795452" y="4767946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Rectangle 268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7" name="Group 256"/>
          <p:cNvGrpSpPr/>
          <p:nvPr/>
        </p:nvGrpSpPr>
        <p:grpSpPr>
          <a:xfrm>
            <a:off x="7315199" y="1828802"/>
            <a:ext cx="3866607" cy="3866607"/>
            <a:chOff x="7315199" y="1828802"/>
            <a:chExt cx="3866607" cy="3866607"/>
          </a:xfrm>
        </p:grpSpPr>
        <p:grpSp>
          <p:nvGrpSpPr>
            <p:cNvPr id="9" name="Group 8"/>
            <p:cNvGrpSpPr/>
            <p:nvPr/>
          </p:nvGrpSpPr>
          <p:grpSpPr>
            <a:xfrm>
              <a:off x="7315199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9" name="Group 178"/>
            <p:cNvGrpSpPr/>
            <p:nvPr/>
          </p:nvGrpSpPr>
          <p:grpSpPr>
            <a:xfrm>
              <a:off x="8281851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230" name="Group 229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2" name="Rectangle 25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Rectangle 25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0" name="Rectangle 2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8" name="Rectangle 2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6" name="Rectangle 2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4" name="Group 23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4" name="Rectangle 2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5" name="Group 234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2" name="Rectangle 2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235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0" name="Rectangle 2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7" name="Group 236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8" name="Rectangle 2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0" name="Group 179"/>
            <p:cNvGrpSpPr/>
            <p:nvPr/>
          </p:nvGrpSpPr>
          <p:grpSpPr>
            <a:xfrm>
              <a:off x="9248503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206" name="Group 205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8" name="Rectangle 22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206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6" name="Rectangle 22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20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4" name="Rectangle 2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9" name="Group 208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2" name="Rectangle 22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0" name="Group 209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0" name="Rectangle 21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1" name="Group 210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8" name="Rectangle 2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2" name="Group 211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6" name="Rectangle 21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3" name="Group 212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4" name="Rectangle 21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1" name="Group 180"/>
            <p:cNvGrpSpPr/>
            <p:nvPr/>
          </p:nvGrpSpPr>
          <p:grpSpPr>
            <a:xfrm>
              <a:off x="10215154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82" name="Group 181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4" name="Rectangle 20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2" name="Rectangle 20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0" name="Rectangle 1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8" name="Rectangle 1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6" name="Group 185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6" name="Rectangle 1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7" name="Group 186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4" name="Rectangle 1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8" name="Group 187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2" name="Rectangle 1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9" name="Group 188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0" name="Rectangle 1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4" name="Group 253"/>
          <p:cNvGrpSpPr/>
          <p:nvPr/>
        </p:nvGrpSpPr>
        <p:grpSpPr>
          <a:xfrm>
            <a:off x="809683" y="419135"/>
            <a:ext cx="9958959" cy="1384995"/>
            <a:chOff x="857087" y="446662"/>
            <a:chExt cx="9958959" cy="1384995"/>
          </a:xfrm>
        </p:grpSpPr>
        <p:sp>
          <p:nvSpPr>
            <p:cNvPr id="255" name="TextBox 254"/>
            <p:cNvSpPr txBox="1"/>
            <p:nvPr/>
          </p:nvSpPr>
          <p:spPr>
            <a:xfrm>
              <a:off x="1475044" y="446662"/>
              <a:ext cx="93410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ở </a:t>
              </a:r>
              <a:r>
                <a:rPr lang="en-US" sz="2800" dirty="0" err="1" smtClean="0"/>
                <a:t>cột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ghép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ở </a:t>
              </a:r>
              <a:r>
                <a:rPr lang="en-US" sz="2800" dirty="0" err="1" smtClean="0"/>
                <a:t>cột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phải</a:t>
              </a:r>
              <a:endParaRPr lang="en-US" sz="2800" dirty="0" smtClean="0"/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b)</a:t>
              </a:r>
              <a:endParaRPr lang="en-US" sz="2800" dirty="0"/>
            </a:p>
          </p:txBody>
        </p:sp>
        <p:sp>
          <p:nvSpPr>
            <p:cNvPr id="256" name="Oval 255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</p:grpSp>
      <p:sp>
        <p:nvSpPr>
          <p:cNvPr id="259" name="Rectangle 258"/>
          <p:cNvSpPr/>
          <p:nvPr/>
        </p:nvSpPr>
        <p:spPr>
          <a:xfrm>
            <a:off x="7798525" y="2312128"/>
            <a:ext cx="2899955" cy="2899955"/>
          </a:xfrm>
          <a:prstGeom prst="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ight Triangle 260"/>
          <p:cNvSpPr/>
          <p:nvPr/>
        </p:nvSpPr>
        <p:spPr>
          <a:xfrm rot="16200000">
            <a:off x="4884415" y="3039297"/>
            <a:ext cx="1449977" cy="2899956"/>
          </a:xfrm>
          <a:prstGeom prst="rt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ight Triangle 269"/>
          <p:cNvSpPr/>
          <p:nvPr/>
        </p:nvSpPr>
        <p:spPr>
          <a:xfrm rot="10800000" flipH="1">
            <a:off x="4188824" y="1828802"/>
            <a:ext cx="965562" cy="2899956"/>
          </a:xfrm>
          <a:prstGeom prst="rt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2" name="Group 271"/>
          <p:cNvGrpSpPr/>
          <p:nvPr/>
        </p:nvGrpSpPr>
        <p:grpSpPr>
          <a:xfrm>
            <a:off x="777235" y="2312128"/>
            <a:ext cx="2899957" cy="2901695"/>
            <a:chOff x="777235" y="2312128"/>
            <a:chExt cx="2899957" cy="2901695"/>
          </a:xfrm>
        </p:grpSpPr>
        <p:sp>
          <p:nvSpPr>
            <p:cNvPr id="260" name="Flowchart: Manual Input 259"/>
            <p:cNvSpPr/>
            <p:nvPr/>
          </p:nvSpPr>
          <p:spPr>
            <a:xfrm rot="5400000">
              <a:off x="776366" y="2312997"/>
              <a:ext cx="2901695" cy="2899957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66 w 10000"/>
                <a:gd name="connsiteY0" fmla="*/ 5022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66 w 10000"/>
                <a:gd name="connsiteY4" fmla="*/ 5022 h 10000"/>
                <a:gd name="connsiteX0" fmla="*/ 6 w 10006"/>
                <a:gd name="connsiteY0" fmla="*/ 5022 h 10000"/>
                <a:gd name="connsiteX1" fmla="*/ 10006 w 10006"/>
                <a:gd name="connsiteY1" fmla="*/ 0 h 10000"/>
                <a:gd name="connsiteX2" fmla="*/ 10006 w 10006"/>
                <a:gd name="connsiteY2" fmla="*/ 10000 h 10000"/>
                <a:gd name="connsiteX3" fmla="*/ 6 w 10006"/>
                <a:gd name="connsiteY3" fmla="*/ 10000 h 10000"/>
                <a:gd name="connsiteX4" fmla="*/ 6 w 10006"/>
                <a:gd name="connsiteY4" fmla="*/ 502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6" h="10000">
                  <a:moveTo>
                    <a:pt x="6" y="5022"/>
                  </a:moveTo>
                  <a:lnTo>
                    <a:pt x="10006" y="0"/>
                  </a:lnTo>
                  <a:lnTo>
                    <a:pt x="10006" y="10000"/>
                  </a:lnTo>
                  <a:lnTo>
                    <a:pt x="6" y="10000"/>
                  </a:lnTo>
                  <a:cubicBezTo>
                    <a:pt x="28" y="8341"/>
                    <a:pt x="-16" y="6681"/>
                    <a:pt x="6" y="5022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1334587" y="3620594"/>
              <a:ext cx="399500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1</a:t>
              </a:r>
              <a:endParaRPr lang="en-US" sz="2800" dirty="0"/>
            </a:p>
          </p:txBody>
        </p:sp>
      </p:grpSp>
      <p:sp>
        <p:nvSpPr>
          <p:cNvPr id="273" name="Rectangle 272"/>
          <p:cNvSpPr/>
          <p:nvPr/>
        </p:nvSpPr>
        <p:spPr>
          <a:xfrm>
            <a:off x="4271561" y="2212037"/>
            <a:ext cx="3995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274" name="Rectangle 273"/>
          <p:cNvSpPr/>
          <p:nvPr/>
        </p:nvSpPr>
        <p:spPr>
          <a:xfrm>
            <a:off x="6148251" y="4556886"/>
            <a:ext cx="3995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45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57591 -0.0004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9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35898 -0.1064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43" y="-532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34115 -0.0932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 animBg="1"/>
      <p:bldP spid="261" grpId="0" animBg="1"/>
      <p:bldP spid="261" grpId="1" animBg="1"/>
      <p:bldP spid="261" grpId="2" animBg="1"/>
      <p:bldP spid="270" grpId="0" animBg="1"/>
      <p:bldP spid="273" grpId="0"/>
      <p:bldP spid="274" grpId="0"/>
      <p:bldP spid="274" grpId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</TotalTime>
  <Words>365</Words>
  <Application>Microsoft Office PowerPoint</Application>
  <PresentationFormat>Widescreen</PresentationFormat>
  <Paragraphs>113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116</cp:revision>
  <dcterms:created xsi:type="dcterms:W3CDTF">2021-06-02T01:34:28Z</dcterms:created>
  <dcterms:modified xsi:type="dcterms:W3CDTF">2024-12-14T23:24:56Z</dcterms:modified>
</cp:coreProperties>
</file>