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41" r:id="rId2"/>
    <p:sldMasterId id="2147483841" r:id="rId3"/>
    <p:sldMasterId id="2147483898" r:id="rId4"/>
  </p:sldMasterIdLst>
  <p:notesMasterIdLst>
    <p:notesMasterId r:id="rId55"/>
  </p:notesMasterIdLst>
  <p:sldIdLst>
    <p:sldId id="365" r:id="rId5"/>
    <p:sldId id="317" r:id="rId6"/>
    <p:sldId id="318" r:id="rId7"/>
    <p:sldId id="257" r:id="rId8"/>
    <p:sldId id="262" r:id="rId9"/>
    <p:sldId id="261" r:id="rId10"/>
    <p:sldId id="366" r:id="rId11"/>
    <p:sldId id="264" r:id="rId12"/>
    <p:sldId id="266" r:id="rId13"/>
    <p:sldId id="359" r:id="rId14"/>
    <p:sldId id="349" r:id="rId15"/>
    <p:sldId id="351" r:id="rId16"/>
    <p:sldId id="267" r:id="rId17"/>
    <p:sldId id="367" r:id="rId18"/>
    <p:sldId id="320" r:id="rId19"/>
    <p:sldId id="368" r:id="rId20"/>
    <p:sldId id="274" r:id="rId21"/>
    <p:sldId id="352" r:id="rId22"/>
    <p:sldId id="353" r:id="rId23"/>
    <p:sldId id="354" r:id="rId24"/>
    <p:sldId id="369" r:id="rId25"/>
    <p:sldId id="325" r:id="rId26"/>
    <p:sldId id="326" r:id="rId27"/>
    <p:sldId id="276" r:id="rId28"/>
    <p:sldId id="371" r:id="rId29"/>
    <p:sldId id="370" r:id="rId30"/>
    <p:sldId id="259" r:id="rId31"/>
    <p:sldId id="356" r:id="rId32"/>
    <p:sldId id="357" r:id="rId33"/>
    <p:sldId id="358" r:id="rId34"/>
    <p:sldId id="327" r:id="rId35"/>
    <p:sldId id="328" r:id="rId36"/>
    <p:sldId id="372" r:id="rId37"/>
    <p:sldId id="373" r:id="rId38"/>
    <p:sldId id="285" r:id="rId39"/>
    <p:sldId id="339" r:id="rId40"/>
    <p:sldId id="340" r:id="rId41"/>
    <p:sldId id="361" r:id="rId42"/>
    <p:sldId id="362" r:id="rId43"/>
    <p:sldId id="342" r:id="rId44"/>
    <p:sldId id="332" r:id="rId45"/>
    <p:sldId id="374" r:id="rId46"/>
    <p:sldId id="343" r:id="rId47"/>
    <p:sldId id="344" r:id="rId48"/>
    <p:sldId id="376" r:id="rId49"/>
    <p:sldId id="375" r:id="rId50"/>
    <p:sldId id="336" r:id="rId51"/>
    <p:sldId id="345" r:id="rId52"/>
    <p:sldId id="346" r:id="rId53"/>
    <p:sldId id="27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F4FF6-0C19-4085-A24B-D7CC56FA1061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FED00-B1CD-41CE-8CCC-0E16A070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289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21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14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92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50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734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1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8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73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7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34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71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7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6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21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823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767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98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5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22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8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5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29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0789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6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5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5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3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2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3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8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5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23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83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02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23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01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44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18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06/12/2024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1060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06/12/2024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50942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06/12/2024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5305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68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06/12/2024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5016316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06/12/2024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979361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847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27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11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3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8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8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4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0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97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2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26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0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45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8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77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6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45867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70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291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10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21806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226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2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0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90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88" r:id="rId12"/>
    <p:sldLayoutId id="2147483767" r:id="rId13"/>
    <p:sldLayoutId id="2147483793" r:id="rId14"/>
    <p:sldLayoutId id="2147483794" r:id="rId1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91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06/12/2024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5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91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06/12/2024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673" r:id="rId2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gif"/><Relationship Id="rId18" Type="http://schemas.openxmlformats.org/officeDocument/2006/relationships/image" Target="../media/image55.png"/><Relationship Id="rId26" Type="http://schemas.openxmlformats.org/officeDocument/2006/relationships/image" Target="../media/image60.png"/><Relationship Id="rId3" Type="http://schemas.openxmlformats.org/officeDocument/2006/relationships/image" Target="../media/image46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51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microsoft.com/office/2007/relationships/hdphoto" Target="../media/hdphoto8.wdp"/><Relationship Id="rId24" Type="http://schemas.openxmlformats.org/officeDocument/2006/relationships/image" Target="../media/image59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61.png"/><Relationship Id="rId10" Type="http://schemas.openxmlformats.org/officeDocument/2006/relationships/image" Target="../media/image50.png"/><Relationship Id="rId19" Type="http://schemas.openxmlformats.org/officeDocument/2006/relationships/image" Target="../media/image56.gif"/><Relationship Id="rId31" Type="http://schemas.openxmlformats.org/officeDocument/2006/relationships/image" Target="../media/image63.png"/><Relationship Id="rId4" Type="http://schemas.openxmlformats.org/officeDocument/2006/relationships/image" Target="../media/image47.png"/><Relationship Id="rId9" Type="http://schemas.microsoft.com/office/2007/relationships/hdphoto" Target="../media/hdphoto7.wdp"/><Relationship Id="rId14" Type="http://schemas.openxmlformats.org/officeDocument/2006/relationships/image" Target="../media/image53.png"/><Relationship Id="rId22" Type="http://schemas.openxmlformats.org/officeDocument/2006/relationships/image" Target="../media/image58.png"/><Relationship Id="rId27" Type="http://schemas.microsoft.com/office/2007/relationships/hdphoto" Target="../media/hdphoto14.wdp"/><Relationship Id="rId30" Type="http://schemas.openxmlformats.org/officeDocument/2006/relationships/image" Target="../media/image6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17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73D1760-B558-4CD3-A4D7-45E3943F7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0915" y="24046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2270216" y="23773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CBB2C-BE54-47C3-99D2-9995B5E4FA52}"/>
              </a:ext>
            </a:extLst>
          </p:cNvPr>
          <p:cNvCxnSpPr/>
          <p:nvPr/>
        </p:nvCxnSpPr>
        <p:spPr>
          <a:xfrm flipH="1">
            <a:off x="3367363" y="72687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056130" y="109319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0E7C0-7CF5-41DC-B044-17CC590CAD2B}"/>
              </a:ext>
            </a:extLst>
          </p:cNvPr>
          <p:cNvCxnSpPr/>
          <p:nvPr/>
        </p:nvCxnSpPr>
        <p:spPr>
          <a:xfrm flipH="1">
            <a:off x="3556411" y="153753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267538" y="20374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9CE06-089D-46FE-AF06-04BDC389B5EE}"/>
              </a:ext>
            </a:extLst>
          </p:cNvPr>
          <p:cNvCxnSpPr/>
          <p:nvPr/>
        </p:nvCxnSpPr>
        <p:spPr>
          <a:xfrm flipH="1">
            <a:off x="2923760" y="28640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3BA48-E74B-4F6B-A2A3-53B7589285CC}"/>
              </a:ext>
            </a:extLst>
          </p:cNvPr>
          <p:cNvCxnSpPr/>
          <p:nvPr/>
        </p:nvCxnSpPr>
        <p:spPr>
          <a:xfrm flipH="1">
            <a:off x="2898518" y="32767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2E406-F173-446A-AC21-B1AC1F048181}"/>
              </a:ext>
            </a:extLst>
          </p:cNvPr>
          <p:cNvCxnSpPr/>
          <p:nvPr/>
        </p:nvCxnSpPr>
        <p:spPr>
          <a:xfrm flipH="1">
            <a:off x="3404089" y="369098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479538" y="416379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BB4C45-02A7-4A63-A4D1-C2F949486E2F}"/>
              </a:ext>
            </a:extLst>
          </p:cNvPr>
          <p:cNvCxnSpPr/>
          <p:nvPr/>
        </p:nvCxnSpPr>
        <p:spPr>
          <a:xfrm flipH="1">
            <a:off x="3323101" y="498221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626EFD-1A35-40B2-AC03-B2893D829FF5}"/>
              </a:ext>
            </a:extLst>
          </p:cNvPr>
          <p:cNvCxnSpPr/>
          <p:nvPr/>
        </p:nvCxnSpPr>
        <p:spPr>
          <a:xfrm flipH="1">
            <a:off x="3367364" y="5394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F5D21B-9CAA-493F-893E-052B94BBC233}"/>
              </a:ext>
            </a:extLst>
          </p:cNvPr>
          <p:cNvCxnSpPr/>
          <p:nvPr/>
        </p:nvCxnSpPr>
        <p:spPr>
          <a:xfrm flipH="1">
            <a:off x="3167255" y="586068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616218" y="631155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2A3CE-E14D-42A1-AF12-F02941774213}"/>
              </a:ext>
            </a:extLst>
          </p:cNvPr>
          <p:cNvCxnSpPr/>
          <p:nvPr/>
        </p:nvCxnSpPr>
        <p:spPr>
          <a:xfrm flipH="1">
            <a:off x="7053969" y="78258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98A293-959B-4D72-A89D-D2985A462210}"/>
              </a:ext>
            </a:extLst>
          </p:cNvPr>
          <p:cNvCxnSpPr/>
          <p:nvPr/>
        </p:nvCxnSpPr>
        <p:spPr>
          <a:xfrm flipH="1">
            <a:off x="7251470" y="120519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5B313-AA13-4FEF-A70B-1130969DBC18}"/>
              </a:ext>
            </a:extLst>
          </p:cNvPr>
          <p:cNvCxnSpPr/>
          <p:nvPr/>
        </p:nvCxnSpPr>
        <p:spPr>
          <a:xfrm flipH="1">
            <a:off x="6629892" y="161794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362595" y="204040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AA1DE7-C2FA-4593-835D-EAB2237E6FE0}"/>
              </a:ext>
            </a:extLst>
          </p:cNvPr>
          <p:cNvCxnSpPr/>
          <p:nvPr/>
        </p:nvCxnSpPr>
        <p:spPr>
          <a:xfrm flipH="1">
            <a:off x="7135752" y="291148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635463" y="334612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A8697-4327-4CDF-A3E8-B27A1E401FBD}"/>
              </a:ext>
            </a:extLst>
          </p:cNvPr>
          <p:cNvCxnSpPr/>
          <p:nvPr/>
        </p:nvCxnSpPr>
        <p:spPr>
          <a:xfrm flipH="1">
            <a:off x="6835728" y="371561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033865" y="416379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3701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48608" y="2209585"/>
            <a:ext cx="2966800" cy="7583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86;p48"/>
          <p:cNvSpPr txBox="1">
            <a:spLocks noGrp="1"/>
          </p:cNvSpPr>
          <p:nvPr>
            <p:ph type="subTitle" idx="3"/>
          </p:nvPr>
        </p:nvSpPr>
        <p:spPr>
          <a:xfrm>
            <a:off x="4395268" y="4273830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338280" y="289739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23599" y="356798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8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418132" y="494441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925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26" grpId="0" build="p"/>
      <p:bldP spid="88" grpId="0"/>
      <p:bldP spid="89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4809" y="2278217"/>
            <a:ext cx="2109019" cy="2109019"/>
            <a:chOff x="156834" y="1993081"/>
            <a:chExt cx="2109019" cy="2109019"/>
          </a:xfrm>
        </p:grpSpPr>
        <p:sp>
          <p:nvSpPr>
            <p:cNvPr id="5" name="Oval 4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28" name="Picture 4" descr="Bộ sản phẩm hoàn thiệ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51616" y="854569"/>
            <a:ext cx="8732694" cy="2098675"/>
            <a:chOff x="172324" y="1157225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trầu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320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Đồ</a:t>
              </a:r>
              <a:r>
                <a:rPr lang="en-US" altLang="vi-VN" sz="3200" dirty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20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để</a:t>
              </a:r>
              <a:r>
                <a:rPr lang="en-US" altLang="vi-VN" sz="3200" dirty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20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giã</a:t>
              </a:r>
              <a:r>
                <a:rPr lang="en-US" altLang="vi-VN" sz="3200" dirty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20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trầu</a:t>
              </a:r>
              <a:r>
                <a:rPr lang="en-US" altLang="vi-VN" sz="3200" dirty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20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thường</a:t>
              </a:r>
              <a:r>
                <a:rPr lang="en-US" altLang="vi-VN" sz="3200" dirty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20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làm</a:t>
              </a:r>
              <a:r>
                <a:rPr lang="en-US" altLang="vi-VN" sz="3200" dirty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20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lang="en-US" altLang="vi-VN" sz="3200" dirty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200" dirty="0" err="1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đồng</a:t>
              </a:r>
              <a:endPara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4AFE8B-D7EC-421E-B935-F822609EFA25}"/>
              </a:ext>
            </a:extLst>
          </p:cNvPr>
          <p:cNvGrpSpPr/>
          <p:nvPr/>
        </p:nvGrpSpPr>
        <p:grpSpPr>
          <a:xfrm>
            <a:off x="2424750" y="1938318"/>
            <a:ext cx="7280409" cy="2098675"/>
            <a:chOff x="172324" y="1157225"/>
            <a:chExt cx="2220010" cy="1406784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BCEDC67E-565A-4773-8DCE-16609157CD7E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5710A1-5780-4503-BA48-6F1866A9085B}"/>
                </a:ext>
              </a:extLst>
            </p:cNvPr>
            <p:cNvSpPr txBox="1"/>
            <p:nvPr/>
          </p:nvSpPr>
          <p:spPr>
            <a:xfrm>
              <a:off x="172324" y="1377420"/>
              <a:ext cx="2220010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Tỏ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ra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lòng</a:t>
              </a:r>
              <a:r>
                <a:rPr kumimoji="0" lang="en-US" alt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vui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vì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đúng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ý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muốn</a:t>
              </a:r>
              <a:r>
                <a:rPr lang="en-US" altLang="vi-VN" sz="3200" dirty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  <a:endPara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2270216" y="23773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CBB2C-BE54-47C3-99D2-9995B5E4FA52}"/>
              </a:ext>
            </a:extLst>
          </p:cNvPr>
          <p:cNvCxnSpPr/>
          <p:nvPr/>
        </p:nvCxnSpPr>
        <p:spPr>
          <a:xfrm flipH="1">
            <a:off x="3367363" y="72687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056130" y="109319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0E7C0-7CF5-41DC-B044-17CC590CAD2B}"/>
              </a:ext>
            </a:extLst>
          </p:cNvPr>
          <p:cNvCxnSpPr/>
          <p:nvPr/>
        </p:nvCxnSpPr>
        <p:spPr>
          <a:xfrm flipH="1">
            <a:off x="3556411" y="153753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267538" y="20374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9CE06-089D-46FE-AF06-04BDC389B5EE}"/>
              </a:ext>
            </a:extLst>
          </p:cNvPr>
          <p:cNvCxnSpPr/>
          <p:nvPr/>
        </p:nvCxnSpPr>
        <p:spPr>
          <a:xfrm flipH="1">
            <a:off x="2923760" y="28640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3BA48-E74B-4F6B-A2A3-53B7589285CC}"/>
              </a:ext>
            </a:extLst>
          </p:cNvPr>
          <p:cNvCxnSpPr/>
          <p:nvPr/>
        </p:nvCxnSpPr>
        <p:spPr>
          <a:xfrm flipH="1">
            <a:off x="2898518" y="32767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2E406-F173-446A-AC21-B1AC1F048181}"/>
              </a:ext>
            </a:extLst>
          </p:cNvPr>
          <p:cNvCxnSpPr/>
          <p:nvPr/>
        </p:nvCxnSpPr>
        <p:spPr>
          <a:xfrm flipH="1">
            <a:off x="3404089" y="369098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479538" y="416379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BB4C45-02A7-4A63-A4D1-C2F949486E2F}"/>
              </a:ext>
            </a:extLst>
          </p:cNvPr>
          <p:cNvCxnSpPr/>
          <p:nvPr/>
        </p:nvCxnSpPr>
        <p:spPr>
          <a:xfrm flipH="1">
            <a:off x="3323101" y="498221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626EFD-1A35-40B2-AC03-B2893D829FF5}"/>
              </a:ext>
            </a:extLst>
          </p:cNvPr>
          <p:cNvCxnSpPr/>
          <p:nvPr/>
        </p:nvCxnSpPr>
        <p:spPr>
          <a:xfrm flipH="1">
            <a:off x="3367364" y="5394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F5D21B-9CAA-493F-893E-052B94BBC233}"/>
              </a:ext>
            </a:extLst>
          </p:cNvPr>
          <p:cNvCxnSpPr/>
          <p:nvPr/>
        </p:nvCxnSpPr>
        <p:spPr>
          <a:xfrm flipH="1">
            <a:off x="3167255" y="586068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616218" y="631155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2A3CE-E14D-42A1-AF12-F02941774213}"/>
              </a:ext>
            </a:extLst>
          </p:cNvPr>
          <p:cNvCxnSpPr/>
          <p:nvPr/>
        </p:nvCxnSpPr>
        <p:spPr>
          <a:xfrm flipH="1">
            <a:off x="7053969" y="78258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98A293-959B-4D72-A89D-D2985A462210}"/>
              </a:ext>
            </a:extLst>
          </p:cNvPr>
          <p:cNvCxnSpPr/>
          <p:nvPr/>
        </p:nvCxnSpPr>
        <p:spPr>
          <a:xfrm flipH="1">
            <a:off x="7251470" y="120519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5B313-AA13-4FEF-A70B-1130969DBC18}"/>
              </a:ext>
            </a:extLst>
          </p:cNvPr>
          <p:cNvCxnSpPr/>
          <p:nvPr/>
        </p:nvCxnSpPr>
        <p:spPr>
          <a:xfrm flipH="1">
            <a:off x="6629892" y="161794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362595" y="204040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AA1DE7-C2FA-4593-835D-EAB2237E6FE0}"/>
              </a:ext>
            </a:extLst>
          </p:cNvPr>
          <p:cNvCxnSpPr/>
          <p:nvPr/>
        </p:nvCxnSpPr>
        <p:spPr>
          <a:xfrm flipH="1">
            <a:off x="7135752" y="291148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635463" y="334612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A8697-4327-4CDF-A3E8-B27A1E401FBD}"/>
              </a:ext>
            </a:extLst>
          </p:cNvPr>
          <p:cNvCxnSpPr/>
          <p:nvPr/>
        </p:nvCxnSpPr>
        <p:spPr>
          <a:xfrm flipH="1">
            <a:off x="6835728" y="371561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033865" y="416379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loud 29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4411980" y="5394960"/>
            <a:ext cx="547497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2506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Vểnh râu “meo meo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3454761" y="5321835"/>
            <a:ext cx="7300323" cy="13878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0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8F1B836-4587-48AB-B766-7364FBC9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6B915FE-4723-4524-855B-42C3B352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" y="25163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D356575-1788-4709-8997-513325DF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471733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6A4EBEA-A915-4E89-AC42-97C95A9D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9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A9B2491-BFF2-473E-87F2-1EB56D55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78" y="266890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8710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560069" y="710882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 thềm gió mát,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đồ chơi.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nằm vẫy đuôi,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 xoe đôi mắt.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thị,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na,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mẹ,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cha.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chiếc cối nhỏ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thật tròn,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Biếu bà đấy nhé,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Giã trầu thêm ngon.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thằng chuột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 riêng chú mèo,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ta thích chí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Vểnh râu “meo meo”!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 hiên đã nắng,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xong rồi.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 sờ vào đấy,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4252686" y="5394960"/>
            <a:ext cx="5371374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40806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2458" y="2644169"/>
            <a:ext cx="1062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9887" y="40011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239018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512474" y="2390373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buSzTx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453894" y="4538916"/>
            <a:ext cx="8585368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096693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-217956"/>
            <a:ext cx="12725400" cy="428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7564" y="787243"/>
            <a:ext cx="3950271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27995" y="45770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8583" y="1938954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330246"/>
            <a:ext cx="7202809" cy="11958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buSzTx/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32764" y="2214318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887" y="3553399"/>
            <a:ext cx="3468081" cy="3152201"/>
          </a:xfrm>
          <a:prstGeom prst="rect">
            <a:avLst/>
          </a:prstGeom>
        </p:spPr>
      </p:pic>
      <p:sp>
        <p:nvSpPr>
          <p:cNvPr id="17" name="Thought Bubble: Cloud 3">
            <a:extLst>
              <a:ext uri="{FF2B5EF4-FFF2-40B4-BE49-F238E27FC236}">
                <a16:creationId xmlns:a16="http://schemas.microsoft.com/office/drawing/2014/main" id="{F5586EB6-D6F8-413B-AED3-AD0BF95E3220}"/>
              </a:ext>
            </a:extLst>
          </p:cNvPr>
          <p:cNvSpPr/>
          <p:nvPr/>
        </p:nvSpPr>
        <p:spPr>
          <a:xfrm>
            <a:off x="-203200" y="3785953"/>
            <a:ext cx="9477829" cy="218222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32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hể 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 lòng hiếu thảo, quan tâm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 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của </a:t>
            </a:r>
            <a:r>
              <a:rPr lang="vi-VN" sz="32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b="0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44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560069" y="710882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 thềm gió mát,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đồ chơi.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nằm vẫy đuôi,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 xoe đôi mắt.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thị,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na,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mẹ,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cha.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chiếc cối nhỏ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thật tròn,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Biếu bà đấy nhé,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Giã trầu thêm ngon.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thằng chuột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 riêng chú mèo,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ta thích chí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Vểnh râu “meo meo”!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 hiên đã nắng,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xong rồi.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 sờ vào đấy,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4252686" y="5394960"/>
            <a:ext cx="5371374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9640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086" y="2428785"/>
            <a:ext cx="11509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altLang="zh-CN" sz="9600" b="1" i="1" u="none" strike="noStrike" kern="1200" cap="none" spc="0" normalizeH="0" baseline="0" noProof="0" dirty="0" smtClean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</a:t>
            </a: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heo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văn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bản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đọc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4400" y="41463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3840480" y="5394960"/>
            <a:ext cx="7882892" cy="1162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từ ngữ cho biết chú mèo rất vui vì được bé tặng quà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BACA82-2C43-4093-BD1F-BEB6C56BB364}"/>
              </a:ext>
            </a:extLst>
          </p:cNvPr>
          <p:cNvCxnSpPr>
            <a:cxnSpLocks/>
          </p:cNvCxnSpPr>
          <p:nvPr/>
        </p:nvCxnSpPr>
        <p:spPr>
          <a:xfrm>
            <a:off x="5372100" y="2023110"/>
            <a:ext cx="12573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5703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370" y="2082302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7129B2-4A57-43C2-A395-5A36EECBF574}"/>
              </a:ext>
            </a:extLst>
          </p:cNvPr>
          <p:cNvSpPr/>
          <p:nvPr/>
        </p:nvSpPr>
        <p:spPr>
          <a:xfrm>
            <a:off x="1274897" y="3225302"/>
            <a:ext cx="7636873" cy="14744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5770" y="18299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28qs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4" name="WordArt 1035"/>
          <p:cNvSpPr>
            <a:spLocks noChangeArrowheads="1" noChangeShapeType="1" noTextEdit="1"/>
          </p:cNvSpPr>
          <p:nvPr/>
        </p:nvSpPr>
        <p:spPr bwMode="auto">
          <a:xfrm>
            <a:off x="1524000" y="1142365"/>
            <a:ext cx="9144000" cy="3613467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8296"/>
                <a:gd name="adj2" fmla="val 199"/>
              </a:avLst>
            </a:prstTxWarp>
          </a:bodyPr>
          <a:lstStyle/>
          <a:p>
            <a:pPr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vi-VN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chăm ngoan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3796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864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4" descr="rosew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4332">
            <a:off x="1660525" y="163513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4" descr="rosew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4332">
            <a:off x="9128125" y="163513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9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780575" y="2328601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73D1760-B558-4CD3-A4D7-45E3943F7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0915" y="24046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7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6" y="1817987"/>
            <a:ext cx="39824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thềm gió mát,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nặn đồ chơi.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Mèo nằm vẫy đuôi,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Tròn xoe đôi mắt.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1229677" y="3832527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quả thị,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quả na,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này phần mẹ,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này phần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5627143" y="1817987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chiếc cối nhỏ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nặn thật tròn,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Biếu bà đấy nhé,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4571155" y="4509261"/>
            <a:ext cx="6461576" cy="1023874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931886" y="39540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1585758"/>
            <a:ext cx="39824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thềm gió mát,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nặn đồ chơi.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èo nằm vẫy đuôi,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òn xoe đôi mắt.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1229677" y="3832527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ây là quả thị,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ây là quả na,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uả này phần mẹ,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uả này phần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5043949" y="1585758"/>
            <a:ext cx="4707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ây chiếc cối nhỏ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nặn thật tròn,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iếu bà đấy nhé,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711" y="3568788"/>
            <a:ext cx="7017527" cy="3148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6457" y="6889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88792-E93B-434A-9716-A49481F98788}"/>
              </a:ext>
            </a:extLst>
          </p:cNvPr>
          <p:cNvSpPr txBox="1"/>
          <p:nvPr/>
        </p:nvSpPr>
        <p:spPr>
          <a:xfrm>
            <a:off x="4954904" y="2099994"/>
            <a:ext cx="298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4954905" y="280865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4954905" y="364304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4954905" y="4462878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4861499" y="528271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8195" y="1685926"/>
            <a:ext cx="3784849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1585758"/>
            <a:ext cx="39824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thềm gió mát,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nặn đồ chơi.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Mèo nằm vẫy đuôi,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Tròn xoe đôi mắt.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1229677" y="3832527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quả thị,</a:t>
            </a:r>
            <a:b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quả na,</a:t>
            </a:r>
            <a:b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này phần mẹ,</a:t>
            </a:r>
            <a:b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này phần cha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5641657" y="1585758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chiếc cối nhỏ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nặn thật tròn,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Biếu bà đấy nhé,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549" y="3568788"/>
            <a:ext cx="7017527" cy="314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44801" y="6889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34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DEBEF-CDBD-42DA-A2F2-8AA90D7A3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537" y="911542"/>
            <a:ext cx="9240203" cy="316896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362BEC-C010-43D5-9A4C-176345B23B67}"/>
              </a:ext>
            </a:extLst>
          </p:cNvPr>
          <p:cNvCxnSpPr>
            <a:cxnSpLocks/>
          </p:cNvCxnSpPr>
          <p:nvPr/>
        </p:nvCxnSpPr>
        <p:spPr>
          <a:xfrm flipV="1">
            <a:off x="5872638" y="2308860"/>
            <a:ext cx="356712" cy="377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DC7148-6492-4C0F-8E7F-3D9D1CE7D3A9}"/>
              </a:ext>
            </a:extLst>
          </p:cNvPr>
          <p:cNvCxnSpPr/>
          <p:nvPr/>
        </p:nvCxnSpPr>
        <p:spPr>
          <a:xfrm>
            <a:off x="4343400" y="2308860"/>
            <a:ext cx="617220" cy="377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F4FF62-89CC-45E5-A116-79D12E63D23B}"/>
              </a:ext>
            </a:extLst>
          </p:cNvPr>
          <p:cNvCxnSpPr/>
          <p:nvPr/>
        </p:nvCxnSpPr>
        <p:spPr>
          <a:xfrm flipH="1">
            <a:off x="4560570" y="2834640"/>
            <a:ext cx="1108710" cy="22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F994FA-6548-436A-91B4-EFB1DD729B05}"/>
              </a:ext>
            </a:extLst>
          </p:cNvPr>
          <p:cNvCxnSpPr/>
          <p:nvPr/>
        </p:nvCxnSpPr>
        <p:spPr>
          <a:xfrm>
            <a:off x="5114925" y="2834640"/>
            <a:ext cx="1571625" cy="594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5AE461-CF7F-4912-ADEF-8AA050A10A15}"/>
              </a:ext>
            </a:extLst>
          </p:cNvPr>
          <p:cNvCxnSpPr/>
          <p:nvPr/>
        </p:nvCxnSpPr>
        <p:spPr>
          <a:xfrm flipV="1">
            <a:off x="5872638" y="2686050"/>
            <a:ext cx="1796892" cy="148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646703" y="217170"/>
            <a:ext cx="4663440" cy="545782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4A2487-73CC-40CF-A721-8BEF4C0FA0BE}"/>
              </a:ext>
            </a:extLst>
          </p:cNvPr>
          <p:cNvSpPr txBox="1"/>
          <p:nvPr/>
        </p:nvSpPr>
        <p:spPr>
          <a:xfrm>
            <a:off x="597876" y="124381"/>
            <a:ext cx="600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CA04D-7D98-41E7-A546-9285C7A6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584" y="880793"/>
            <a:ext cx="8346831" cy="331689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F83E25A-FF47-4A84-A435-407D6A3BFA38}"/>
              </a:ext>
            </a:extLst>
          </p:cNvPr>
          <p:cNvSpPr/>
          <p:nvPr/>
        </p:nvSpPr>
        <p:spPr>
          <a:xfrm>
            <a:off x="4911967" y="3574237"/>
            <a:ext cx="1043354" cy="575260"/>
          </a:xfrm>
          <a:prstGeom prst="ellipse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A3F33A-A790-4366-9F69-D14762F1A134}"/>
              </a:ext>
            </a:extLst>
          </p:cNvPr>
          <p:cNvSpPr/>
          <p:nvPr/>
        </p:nvSpPr>
        <p:spPr>
          <a:xfrm>
            <a:off x="8182708" y="3622431"/>
            <a:ext cx="562707" cy="575260"/>
          </a:xfrm>
          <a:prstGeom prst="ellipse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B4F4C-1C00-4FB4-A12B-3E020D3969AA}"/>
              </a:ext>
            </a:extLst>
          </p:cNvPr>
          <p:cNvSpPr txBox="1"/>
          <p:nvPr/>
        </p:nvSpPr>
        <p:spPr>
          <a:xfrm>
            <a:off x="2368061" y="5215988"/>
            <a:ext cx="81592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Con đường uốn lượn quanh sườn núi.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Hoa hướng dương vươn mình đón ánh mặt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5E971-CB3A-40A5-9D33-6D40C1ED1F92}"/>
              </a:ext>
            </a:extLst>
          </p:cNvPr>
          <p:cNvSpPr txBox="1"/>
          <p:nvPr/>
        </p:nvSpPr>
        <p:spPr>
          <a:xfrm>
            <a:off x="1664677" y="4302369"/>
            <a:ext cx="60022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Content Placeholder 8" descr="0083">
            <a:extLst>
              <a:ext uri="{FF2B5EF4-FFF2-40B4-BE49-F238E27FC236}">
                <a16:creationId xmlns:a16="http://schemas.microsoft.com/office/drawing/2014/main" id="{CB29CF91-03CA-4FE1-BAA6-66E0FFC01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984" y="5037086"/>
            <a:ext cx="726831" cy="655955"/>
          </a:xfrm>
          <a:prstGeom prst="rect">
            <a:avLst/>
          </a:prstGeom>
        </p:spPr>
      </p:pic>
      <p:pic>
        <p:nvPicPr>
          <p:cNvPr id="14" name="Content Placeholder 8" descr="0083">
            <a:extLst>
              <a:ext uri="{FF2B5EF4-FFF2-40B4-BE49-F238E27FC236}">
                <a16:creationId xmlns:a16="http://schemas.microsoft.com/office/drawing/2014/main" id="{91196559-674D-4C15-BEAE-DC0EC2094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322" y="5035269"/>
            <a:ext cx="457199" cy="655955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id="{14388E54-B618-47C5-A28A-4379C45EF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984" y="5649229"/>
            <a:ext cx="726831" cy="655955"/>
          </a:xfrm>
          <a:prstGeom prst="rect">
            <a:avLst/>
          </a:prstGeom>
        </p:spPr>
      </p:pic>
      <p:pic>
        <p:nvPicPr>
          <p:cNvPr id="16" name="Content Placeholder 8" descr="0083">
            <a:extLst>
              <a:ext uri="{FF2B5EF4-FFF2-40B4-BE49-F238E27FC236}">
                <a16:creationId xmlns:a16="http://schemas.microsoft.com/office/drawing/2014/main" id="{2DB7A307-A559-4084-85A4-D8232BD6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784" y="5624221"/>
            <a:ext cx="726831" cy="655955"/>
          </a:xfrm>
          <a:prstGeom prst="rect">
            <a:avLst/>
          </a:prstGeom>
        </p:spPr>
      </p:pic>
      <p:pic>
        <p:nvPicPr>
          <p:cNvPr id="17" name="Content Placeholder 8" descr="0083">
            <a:extLst>
              <a:ext uri="{FF2B5EF4-FFF2-40B4-BE49-F238E27FC236}">
                <a16:creationId xmlns:a16="http://schemas.microsoft.com/office/drawing/2014/main" id="{610754DD-C197-43FB-8ACD-437397A4A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521" y="5624221"/>
            <a:ext cx="609601" cy="6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9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28qs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4" name="WordArt 1035"/>
          <p:cNvSpPr>
            <a:spLocks noChangeArrowheads="1" noChangeShapeType="1" noTextEdit="1"/>
          </p:cNvSpPr>
          <p:nvPr/>
        </p:nvSpPr>
        <p:spPr bwMode="auto">
          <a:xfrm>
            <a:off x="1524000" y="1142365"/>
            <a:ext cx="9144000" cy="3613467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8296"/>
                <a:gd name="adj2" fmla="val 199"/>
              </a:avLst>
            </a:prstTxWarp>
          </a:bodyPr>
          <a:lstStyle/>
          <a:p>
            <a:pPr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vi-VN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chăm ngoan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3796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864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4" descr="rosew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4332">
            <a:off x="1660525" y="163513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4" descr="rosew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4332">
            <a:off x="9128125" y="163513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78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780575" y="2328601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73D1760-B558-4CD3-A4D7-45E3943F7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0915" y="24046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05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40" y="1114150"/>
            <a:ext cx="8048528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88483" y="18107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4350" y="2832887"/>
            <a:ext cx="4131970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86122"/>
      </p:ext>
    </p:extLst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A9A370-DEC8-46B5-8E14-5409DF8F1F53}"/>
              </a:ext>
            </a:extLst>
          </p:cNvPr>
          <p:cNvSpPr txBox="1"/>
          <p:nvPr/>
        </p:nvSpPr>
        <p:spPr>
          <a:xfrm>
            <a:off x="199974" y="1563021"/>
            <a:ext cx="957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C1A32-CD95-410B-A809-8A0A27126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86" y="2322829"/>
            <a:ext cx="6953955" cy="39876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2572" y="299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4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49D155-92AA-4B11-ABE9-CF484DC35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750706"/>
              </p:ext>
            </p:extLst>
          </p:nvPr>
        </p:nvGraphicFramePr>
        <p:xfrm>
          <a:off x="581231" y="1862660"/>
          <a:ext cx="10594110" cy="499534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066323">
                  <a:extLst>
                    <a:ext uri="{9D8B030D-6E8A-4147-A177-3AD203B41FA5}">
                      <a16:colId xmlns:a16="http://schemas.microsoft.com/office/drawing/2014/main" val="4027742681"/>
                    </a:ext>
                  </a:extLst>
                </a:gridCol>
                <a:gridCol w="5527787">
                  <a:extLst>
                    <a:ext uri="{9D8B030D-6E8A-4147-A177-3AD203B41FA5}">
                      <a16:colId xmlns:a16="http://schemas.microsoft.com/office/drawing/2014/main" val="3628480543"/>
                    </a:ext>
                  </a:extLst>
                </a:gridCol>
              </a:tblGrid>
              <a:tr h="499534"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Đồ chơi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32868768"/>
                  </a:ext>
                </a:extLst>
              </a:tr>
              <a:tr h="4995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bóng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àu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3978308413"/>
                  </a:ext>
                </a:extLst>
              </a:tr>
              <a:tr h="4995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diều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àu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3479132057"/>
                  </a:ext>
                </a:extLst>
              </a:tr>
              <a:tr h="4995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èn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pt-BR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àu 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đỏ pha xanh lá cây</a:t>
                      </a: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274981149"/>
                  </a:ext>
                </a:extLst>
              </a:tr>
              <a:tr h="4995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chóng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trộn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757310827"/>
                  </a:ext>
                </a:extLst>
              </a:tr>
              <a:tr h="4995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gấu bông</a:t>
                      </a: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àu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336806195"/>
                  </a:ext>
                </a:extLst>
              </a:tr>
              <a:tr h="4995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búp bê</a:t>
                      </a: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àu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4227065397"/>
                  </a:ext>
                </a:extLst>
              </a:tr>
              <a:tr h="4995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ô tô</a:t>
                      </a: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àu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805847418"/>
                  </a:ext>
                </a:extLst>
              </a:tr>
              <a:tr h="4995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máy bay</a:t>
                      </a: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àu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2359473560"/>
                  </a:ext>
                </a:extLst>
              </a:tr>
              <a:tr h="4995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mặt nạ</a:t>
                      </a: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àu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 dương</a:t>
                      </a: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51072185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612572" y="299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9A370-DEC8-46B5-8E14-5409DF8F1F53}"/>
              </a:ext>
            </a:extLst>
          </p:cNvPr>
          <p:cNvSpPr txBox="1"/>
          <p:nvPr/>
        </p:nvSpPr>
        <p:spPr>
          <a:xfrm>
            <a:off x="316089" y="1339440"/>
            <a:ext cx="9572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8114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F3E92-0227-4124-ACDE-3CACE15EE2EA}"/>
              </a:ext>
            </a:extLst>
          </p:cNvPr>
          <p:cNvSpPr txBox="1"/>
          <p:nvPr/>
        </p:nvSpPr>
        <p:spPr>
          <a:xfrm>
            <a:off x="212267" y="1848591"/>
            <a:ext cx="894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4428F-99E1-40CE-A283-9CF3C5B05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14" y="2486631"/>
            <a:ext cx="8242968" cy="171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323316" y="4470717"/>
            <a:ext cx="104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212267" y="5222819"/>
            <a:ext cx="10450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ngăn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14171" y="96473"/>
            <a:ext cx="6790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20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585976" y="1902925"/>
            <a:ext cx="11272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đồ chơi ô tô, máy bay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Bố dạy em làm đèn ông sao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diều giấy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Các bạn đá bóng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đá cầu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nhảy dây trên sân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9577" y="10797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F3E92-0227-4124-ACDE-3CACE15EE2EA}"/>
              </a:ext>
            </a:extLst>
          </p:cNvPr>
          <p:cNvSpPr txBox="1"/>
          <p:nvPr/>
        </p:nvSpPr>
        <p:spPr>
          <a:xfrm>
            <a:off x="168724" y="1535598"/>
            <a:ext cx="894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39" y="152402"/>
            <a:ext cx="789052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rắn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303022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5B1592-40D3-4F68-B8C0-7B2396E5707A}"/>
              </a:ext>
            </a:extLst>
          </p:cNvPr>
          <p:cNvSpPr txBox="1"/>
          <p:nvPr/>
        </p:nvSpPr>
        <p:spPr>
          <a:xfrm>
            <a:off x="389634" y="1696653"/>
            <a:ext cx="9260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8AE5D-9841-4A09-8F69-4875D4664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98" y="2312493"/>
            <a:ext cx="8305800" cy="1190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86FCF-A59C-49FA-B6F6-F477B07FB418}"/>
              </a:ext>
            </a:extLst>
          </p:cNvPr>
          <p:cNvSpPr txBox="1"/>
          <p:nvPr/>
        </p:nvSpPr>
        <p:spPr>
          <a:xfrm>
            <a:off x="866898" y="3818987"/>
            <a:ext cx="8942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 nhận được bao nhiêu là quà: búp bê, hộp đựng bút, đồng hồ báo thức và chiếc nơ hồng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7715" y="5004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1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095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780575" y="2328601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.VnTime" panose="020B7200000000000000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.VnTime" panose="020B7200000000000000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5</a:t>
              </a:r>
              <a:endParaRPr lang="zh-CN" altLang="en-US" sz="8000" spc="300" dirty="0">
                <a:solidFill>
                  <a:srgbClr val="FFFFFF"/>
                </a:solidFill>
                <a:latin typeface=".VnTime" panose="020B7200000000000000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73D1760-B558-4CD3-A4D7-45E3943F7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0915" y="24046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0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75DE17-A914-443D-86F5-DDAAAFA85F39}"/>
              </a:ext>
            </a:extLst>
          </p:cNvPr>
          <p:cNvSpPr txBox="1"/>
          <p:nvPr/>
        </p:nvSpPr>
        <p:spPr>
          <a:xfrm>
            <a:off x="2517569" y="1650670"/>
            <a:ext cx="7125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Kể tên những đồ chơi của em. Em thích đồ chơi nào nhất? Vì sao?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6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0D5FA5-A0C9-4CCE-ACA2-E2F5E02C7A87}"/>
              </a:ext>
            </a:extLst>
          </p:cNvPr>
          <p:cNvSpPr txBox="1"/>
          <p:nvPr/>
        </p:nvSpPr>
        <p:spPr>
          <a:xfrm>
            <a:off x="1603166" y="0"/>
            <a:ext cx="8775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Viết 3 - 4 câu tả một đồ chơi của 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E84E7E-4B8D-42AC-A3B9-B64F68E24C15}"/>
              </a:ext>
            </a:extLst>
          </p:cNvPr>
          <p:cNvSpPr/>
          <p:nvPr/>
        </p:nvSpPr>
        <p:spPr>
          <a:xfrm>
            <a:off x="401782" y="4184073"/>
            <a:ext cx="10256567" cy="2212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thích đồ chơi gấu bông của em. Đó là món quà mẹ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 dịp sinh nhật. Chú gấu bông được làm từ lông mịn, có màu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 xắn. Gấu bông to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em, </a:t>
            </a:r>
            <a:r>
              <a:rPr lang="vi-VN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vi-VN" sz="2400" b="0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 khi đi ngủ. Với em, gấu bông như một người bạn đồng hành và chơi đùa cùng với em. Em rất yêu quý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 giữ gìn nó thật cẩn thận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0FDAA-EC91-4D30-94BC-C15B19C9C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48" y="567281"/>
            <a:ext cx="93345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2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217" y="182710"/>
            <a:ext cx="89777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thích đồ chơi gấu bông của em. Đó là món quà mẹ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nhân dịp sinh nhật. Chú gấu bông được làm từ lông mịn, có màu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xinh xắn. Gấu bông to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 người em, em có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đi ngủ. Với em, gấu bông như một người bạn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 cùng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 em. Em rất yêu quý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sẽ giữ gìn nó thật cẩn thận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217" y="2406353"/>
            <a:ext cx="878378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đuôi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217" y="4906995"/>
            <a:ext cx="940723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dịp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tua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rước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cẩn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32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780575" y="2328601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6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73D1760-B558-4CD3-A4D7-45E3943F7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4738" y="240461"/>
            <a:ext cx="72521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GDĐP:Trò chơi dân gian quê hương em. 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517735"/>
      </p:ext>
    </p:extLst>
  </p:cSld>
  <p:clrMapOvr>
    <a:masterClrMapping/>
  </p:clrMapOvr>
  <p:transition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6CC212-4BDA-4692-B8D7-40BD9FD66315}"/>
              </a:ext>
            </a:extLst>
          </p:cNvPr>
          <p:cNvSpPr txBox="1"/>
          <p:nvPr/>
        </p:nvSpPr>
        <p:spPr>
          <a:xfrm>
            <a:off x="748145" y="368135"/>
            <a:ext cx="9595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D7445-5A20-4190-B54D-B2D1C6F92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30" y="1864427"/>
            <a:ext cx="4215740" cy="4773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23633-4568-467A-98C9-8FDE78625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031" y="1864427"/>
            <a:ext cx="3864863" cy="4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8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78DD9-E54A-4935-B35B-9F692A889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043" y="752907"/>
            <a:ext cx="854392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316" y="1660972"/>
            <a:ext cx="271619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17543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2G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780575" y="2328601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73D1760-B558-4CD3-A4D7-45E3943F7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0915" y="24046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6815" y="3651687"/>
            <a:ext cx="1478408" cy="8992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85F13C-88B2-4B55-A7E6-F5BD15CE3E9A}"/>
              </a:ext>
            </a:extLst>
          </p:cNvPr>
          <p:cNvSpPr/>
          <p:nvPr/>
        </p:nvSpPr>
        <p:spPr>
          <a:xfrm>
            <a:off x="3071973" y="4890977"/>
            <a:ext cx="7983019" cy="13946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47489-729E-4F80-8077-9159864A1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019" y="274637"/>
            <a:ext cx="7719237" cy="4467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560069" y="710882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 thềm gió mát,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đồ chơi.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nằm vẫy đuôi,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 xoe đôi mắt.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thị,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quả na,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mẹ,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này phần cha.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chiếc cối nhỏ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thật tròn,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Biếu bà đấy nhé,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Giã trầu thêm ngon.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thằng chuột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 riêng chú mèo,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ta thích chí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Vểnh râu “meo meo”!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 hiên đã nắng,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nặn xong rồi.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 sờ vào đấy,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394960"/>
            <a:ext cx="342900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1459</Words>
  <Application>Microsoft Office PowerPoint</Application>
  <PresentationFormat>Widescreen</PresentationFormat>
  <Paragraphs>218</Paragraphs>
  <Slides>50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74" baseType="lpstr">
      <vt:lpstr>Microsoft YaHei</vt:lpstr>
      <vt:lpstr>SimSun</vt:lpstr>
      <vt:lpstr>SimSun</vt:lpstr>
      <vt:lpstr>.VnTime</vt:lpstr>
      <vt:lpstr>Arial</vt:lpstr>
      <vt:lpstr>Arial Rounded MT Bold</vt:lpstr>
      <vt:lpstr>Arial-Rounded</vt:lpstr>
      <vt:lpstr>Calibri</vt:lpstr>
      <vt:lpstr>Calibri Light</vt:lpstr>
      <vt:lpstr>等线</vt:lpstr>
      <vt:lpstr>Montserrat</vt:lpstr>
      <vt:lpstr>Montserrat Medium</vt:lpstr>
      <vt:lpstr>Nunito</vt:lpstr>
      <vt:lpstr>Nunito SemiBold</vt:lpstr>
      <vt:lpstr>Roboto</vt:lpstr>
      <vt:lpstr>Times New Roman</vt:lpstr>
      <vt:lpstr>Trebuchet MS</vt:lpstr>
      <vt:lpstr>Verdana</vt:lpstr>
      <vt:lpstr>Wingdings</vt:lpstr>
      <vt:lpstr>Wingdings 3</vt:lpstr>
      <vt:lpstr>7_Office Theme</vt:lpstr>
      <vt:lpstr>Office Theme</vt:lpstr>
      <vt:lpstr>1_Facet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thêm từ ngữ chỉ cảm xúc vui mừng?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121</cp:revision>
  <dcterms:created xsi:type="dcterms:W3CDTF">2021-05-27T02:02:39Z</dcterms:created>
  <dcterms:modified xsi:type="dcterms:W3CDTF">2024-12-06T01:48:14Z</dcterms:modified>
</cp:coreProperties>
</file>