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5"/>
  </p:notesMasterIdLst>
  <p:sldIdLst>
    <p:sldId id="272" r:id="rId2"/>
    <p:sldId id="277" r:id="rId3"/>
    <p:sldId id="261" r:id="rId4"/>
    <p:sldId id="263" r:id="rId5"/>
    <p:sldId id="262" r:id="rId6"/>
    <p:sldId id="278" r:id="rId7"/>
    <p:sldId id="264" r:id="rId8"/>
    <p:sldId id="266" r:id="rId9"/>
    <p:sldId id="267" r:id="rId10"/>
    <p:sldId id="273" r:id="rId11"/>
    <p:sldId id="274" r:id="rId12"/>
    <p:sldId id="270" r:id="rId13"/>
    <p:sldId id="27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A363C-A87A-4116-8F9F-D3384E483293}" type="datetimeFigureOut">
              <a:rPr lang="en-US" smtClean="0"/>
              <a:t>02/12/2024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E9E61-3059-4C90-8E02-33882D8A8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19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15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3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27355" y="242132"/>
            <a:ext cx="999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800" b="1" u="sng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alt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4" y="401248"/>
            <a:ext cx="3184757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221554" y="360412"/>
            <a:ext cx="3182583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="" xmlns:ask="http://schemas.microsoft.com/office/drawing/2018/sketchyshapes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=""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=""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=""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="" xmlns:ask="http://schemas.microsoft.com/office/drawing/2018/sketchyshapes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="" xmlns:ask="http://schemas.microsoft.com/office/drawing/2018/sketchyshapes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8qs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WordArt 1035"/>
          <p:cNvSpPr>
            <a:spLocks noChangeArrowheads="1" noChangeShapeType="1" noTextEdit="1"/>
          </p:cNvSpPr>
          <p:nvPr/>
        </p:nvSpPr>
        <p:spPr bwMode="auto">
          <a:xfrm>
            <a:off x="1524000" y="1142365"/>
            <a:ext cx="9144000" cy="361346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8296"/>
                <a:gd name="adj2" fmla="val 199"/>
              </a:avLst>
            </a:prstTxWarp>
          </a:bodyPr>
          <a:lstStyle/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chăm ngoan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3796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864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16605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91281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1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97791" y="483700"/>
            <a:ext cx="3273663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41453" cy="1288726"/>
            <a:chOff x="500062" y="2851475"/>
            <a:chExt cx="2941453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03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="" xmlns:ask="http://schemas.microsoft.com/office/drawing/2018/sketchyshapes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635</Words>
  <Application>Microsoft Office PowerPoint</Application>
  <PresentationFormat>Widescreen</PresentationFormat>
  <Paragraphs>73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SimSun</vt:lpstr>
      <vt:lpstr>Arial</vt:lpstr>
      <vt:lpstr>Calibri</vt:lpstr>
      <vt:lpstr>等线</vt:lpstr>
      <vt:lpstr>Times New Roman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47</cp:revision>
  <dcterms:created xsi:type="dcterms:W3CDTF">2021-06-11T02:39:36Z</dcterms:created>
  <dcterms:modified xsi:type="dcterms:W3CDTF">2024-12-01T22:39:08Z</dcterms:modified>
</cp:coreProperties>
</file>