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10" r:id="rId4"/>
    <p:sldMasterId id="2147483722" r:id="rId5"/>
    <p:sldMasterId id="2147483724" r:id="rId6"/>
    <p:sldMasterId id="2147483760" r:id="rId7"/>
    <p:sldMasterId id="2147483774" r:id="rId8"/>
  </p:sldMasterIdLst>
  <p:notesMasterIdLst>
    <p:notesMasterId r:id="rId50"/>
  </p:notesMasterIdLst>
  <p:sldIdLst>
    <p:sldId id="474" r:id="rId9"/>
    <p:sldId id="475" r:id="rId10"/>
    <p:sldId id="266" r:id="rId11"/>
    <p:sldId id="267" r:id="rId12"/>
    <p:sldId id="268" r:id="rId13"/>
    <p:sldId id="271" r:id="rId14"/>
    <p:sldId id="476" r:id="rId15"/>
    <p:sldId id="477" r:id="rId16"/>
    <p:sldId id="494" r:id="rId17"/>
    <p:sldId id="304" r:id="rId18"/>
    <p:sldId id="479" r:id="rId19"/>
    <p:sldId id="490" r:id="rId20"/>
    <p:sldId id="481" r:id="rId21"/>
    <p:sldId id="482" r:id="rId22"/>
    <p:sldId id="325" r:id="rId23"/>
    <p:sldId id="276" r:id="rId24"/>
    <p:sldId id="496" r:id="rId25"/>
    <p:sldId id="495" r:id="rId26"/>
    <p:sldId id="279" r:id="rId27"/>
    <p:sldId id="497" r:id="rId28"/>
    <p:sldId id="483" r:id="rId29"/>
    <p:sldId id="484" r:id="rId30"/>
    <p:sldId id="485" r:id="rId31"/>
    <p:sldId id="498" r:id="rId32"/>
    <p:sldId id="285" r:id="rId33"/>
    <p:sldId id="286" r:id="rId34"/>
    <p:sldId id="328" r:id="rId35"/>
    <p:sldId id="491" r:id="rId36"/>
    <p:sldId id="504" r:id="rId37"/>
    <p:sldId id="487" r:id="rId38"/>
    <p:sldId id="505" r:id="rId39"/>
    <p:sldId id="501" r:id="rId40"/>
    <p:sldId id="502" r:id="rId41"/>
    <p:sldId id="503" r:id="rId42"/>
    <p:sldId id="499" r:id="rId43"/>
    <p:sldId id="500" r:id="rId44"/>
    <p:sldId id="489" r:id="rId45"/>
    <p:sldId id="488" r:id="rId46"/>
    <p:sldId id="329" r:id="rId47"/>
    <p:sldId id="506" r:id="rId48"/>
    <p:sldId id="29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F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0" d="100"/>
          <a:sy n="80" d="100"/>
        </p:scale>
        <p:origin x="3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13/12/2024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23235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9933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21740-88C6-4AD3-8809-F4713D3BFC3A}" type="slidenum">
              <a:rPr lang="en-US" smtClean="0"/>
              <a:t>21</a:t>
            </a:fld>
            <a:endParaRPr lang="en-US"/>
          </a:p>
        </p:txBody>
      </p:sp>
    </p:spTree>
    <p:extLst>
      <p:ext uri="{BB962C8B-B14F-4D97-AF65-F5344CB8AC3E}">
        <p14:creationId xmlns:p14="http://schemas.microsoft.com/office/powerpoint/2010/main" val="150633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22196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21740-88C6-4AD3-8809-F4713D3BFC3A}" type="slidenum">
              <a:rPr lang="en-US" smtClean="0"/>
              <a:t>39</a:t>
            </a:fld>
            <a:endParaRPr lang="en-US"/>
          </a:p>
        </p:txBody>
      </p:sp>
    </p:spTree>
    <p:extLst>
      <p:ext uri="{BB962C8B-B14F-4D97-AF65-F5344CB8AC3E}">
        <p14:creationId xmlns:p14="http://schemas.microsoft.com/office/powerpoint/2010/main" val="201022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1532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3648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9447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6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2214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80503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13/12/2024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13/12/2024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13/12/2024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13/12/2024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13/12/2024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13/12/2024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13/12/2024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13/12/2024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13/12/2024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13/12/2024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13/12/2024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9485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5.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86" r:id="rId12"/>
    <p:sldLayoutId id="21474837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13/12/2024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7"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20.xml"/><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80.xml"/><Relationship Id="rId4" Type="http://schemas.openxmlformats.org/officeDocument/2006/relationships/image" Target="../media/image29.gif"/></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20.xml"/><Relationship Id="rId4" Type="http://schemas.openxmlformats.org/officeDocument/2006/relationships/image" Target="../media/image29.gif"/></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15840" y="792308"/>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1175017" y="5065749"/>
            <a:ext cx="7320934"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1.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nhỏ</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mẹ</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36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1F31898B-30A9-41CD-88B1-D6B86E4CA6C0}"/>
              </a:ext>
            </a:extLst>
          </p:cNvPr>
          <p:cNvCxnSpPr>
            <a:cxnSpLocks/>
          </p:cNvCxnSpPr>
          <p:nvPr/>
        </p:nvCxnSpPr>
        <p:spPr>
          <a:xfrm>
            <a:off x="2906486" y="2132057"/>
            <a:ext cx="100321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75017" y="2649469"/>
            <a:ext cx="2873001"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sng"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sng"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sng"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sng"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sng"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sng"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sng"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sng"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sng"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750629" y="1401082"/>
            <a:ext cx="4189734" cy="3278343"/>
          </a:xfrm>
          <a:prstGeom prst="rect">
            <a:avLst/>
          </a:prstGeom>
        </p:spPr>
      </p:pic>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15313" y="3596526"/>
            <a:ext cx="323897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ectangle: Rounded Corners 7">
            <a:extLst>
              <a:ext uri="{FF2B5EF4-FFF2-40B4-BE49-F238E27FC236}">
                <a16:creationId xmlns:a16="http://schemas.microsoft.com/office/drawing/2014/main" id="{2D842709-59E9-49C1-944E-19A885B9CAA4}"/>
              </a:ext>
            </a:extLst>
          </p:cNvPr>
          <p:cNvSpPr/>
          <p:nvPr/>
        </p:nvSpPr>
        <p:spPr>
          <a:xfrm>
            <a:off x="584276" y="5033442"/>
            <a:ext cx="8976933" cy="992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B9A3B87-B977-4C70-A7B6-A27A09EB7FEB}"/>
              </a:ext>
            </a:extLst>
          </p:cNvPr>
          <p:cNvCxnSpPr>
            <a:cxnSpLocks/>
          </p:cNvCxnSpPr>
          <p:nvPr/>
        </p:nvCxnSpPr>
        <p:spPr>
          <a:xfrm>
            <a:off x="1115313" y="4119040"/>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630A6D2-0064-4E33-A04A-BB253F81CBB7}"/>
              </a:ext>
            </a:extLst>
          </p:cNvPr>
          <p:cNvCxnSpPr>
            <a:cxnSpLocks/>
          </p:cNvCxnSpPr>
          <p:nvPr/>
        </p:nvCxnSpPr>
        <p:spPr>
          <a:xfrm>
            <a:off x="1126199" y="4576241"/>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8532748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624757" y="236022"/>
            <a:ext cx="7544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523455" y="1034711"/>
            <a:ext cx="576942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sng"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sng"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sng"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3200" b="0" i="0" u="sng"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392214" y="5649830"/>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Trong khổ thơ thứ hai và thứ ba bạn nhỏ đoán em bé từ đâu đến?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973100" y="1502827"/>
            <a:ext cx="20655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48F55D2-6D8D-43E1-9DEB-50500A7AF04D}"/>
              </a:ext>
            </a:extLst>
          </p:cNvPr>
          <p:cNvCxnSpPr>
            <a:cxnSpLocks/>
          </p:cNvCxnSpPr>
          <p:nvPr/>
        </p:nvCxnSpPr>
        <p:spPr>
          <a:xfrm>
            <a:off x="1798929" y="1983239"/>
            <a:ext cx="22396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5C3C12D-6F74-49FC-8984-072B49B5F4B4}"/>
              </a:ext>
            </a:extLst>
          </p:cNvPr>
          <p:cNvCxnSpPr>
            <a:cxnSpLocks/>
          </p:cNvCxnSpPr>
          <p:nvPr/>
        </p:nvCxnSpPr>
        <p:spPr>
          <a:xfrm>
            <a:off x="1973100" y="2483983"/>
            <a:ext cx="228321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B4EEA56-5904-46DA-A157-DBAB957364E5}"/>
              </a:ext>
            </a:extLst>
          </p:cNvPr>
          <p:cNvCxnSpPr>
            <a:cxnSpLocks/>
          </p:cNvCxnSpPr>
          <p:nvPr/>
        </p:nvCxnSpPr>
        <p:spPr>
          <a:xfrm>
            <a:off x="1798929" y="3961692"/>
            <a:ext cx="2152585"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96D5E8FE-3684-48D9-9AA5-3AA32F066751}"/>
              </a:ext>
            </a:extLst>
          </p:cNvPr>
          <p:cNvPicPr>
            <a:picLocks noChangeAspect="1"/>
          </p:cNvPicPr>
          <p:nvPr/>
        </p:nvPicPr>
        <p:blipFill>
          <a:blip r:embed="rId3"/>
          <a:stretch>
            <a:fillRect/>
          </a:stretch>
        </p:blipFill>
        <p:spPr>
          <a:xfrm>
            <a:off x="6042186" y="1502827"/>
            <a:ext cx="5841292" cy="3568031"/>
          </a:xfrm>
          <a:prstGeom prst="rect">
            <a:avLst/>
          </a:prstGeom>
        </p:spPr>
      </p:pic>
      <p:sp>
        <p:nvSpPr>
          <p:cNvPr id="19" name="Oval 18">
            <a:extLst>
              <a:ext uri="{FF2B5EF4-FFF2-40B4-BE49-F238E27FC236}">
                <a16:creationId xmlns:a16="http://schemas.microsoft.com/office/drawing/2014/main" id="{96D2EBDE-CAF8-452A-BAC5-9494F59A0C5D}"/>
              </a:ext>
            </a:extLst>
          </p:cNvPr>
          <p:cNvSpPr/>
          <p:nvPr/>
        </p:nvSpPr>
        <p:spPr>
          <a:xfrm>
            <a:off x="6413673" y="1242347"/>
            <a:ext cx="2252453"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D8788E-E3E9-49E5-B56A-E7DA1B3C42BE}"/>
              </a:ext>
            </a:extLst>
          </p:cNvPr>
          <p:cNvSpPr/>
          <p:nvPr/>
        </p:nvSpPr>
        <p:spPr>
          <a:xfrm>
            <a:off x="8683779" y="1317171"/>
            <a:ext cx="2128367" cy="18986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230895-F8F8-4502-BF7F-B3AB5CB59172}"/>
              </a:ext>
            </a:extLst>
          </p:cNvPr>
          <p:cNvSpPr/>
          <p:nvPr/>
        </p:nvSpPr>
        <p:spPr>
          <a:xfrm>
            <a:off x="5778326" y="3152344"/>
            <a:ext cx="2128367"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22368F-21C3-436D-8301-3BF742132FB2}"/>
              </a:ext>
            </a:extLst>
          </p:cNvPr>
          <p:cNvSpPr/>
          <p:nvPr/>
        </p:nvSpPr>
        <p:spPr>
          <a:xfrm>
            <a:off x="9798032" y="3026229"/>
            <a:ext cx="2206235" cy="2054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30812" y="417111"/>
            <a:ext cx="67281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1230038" y="1508760"/>
            <a:ext cx="5921876"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500257" y="1205174"/>
            <a:ext cx="4440106" cy="3474251"/>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323786" y="4978993"/>
            <a:ext cx="11544427" cy="1028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gia</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đình</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330843" y="3833811"/>
            <a:ext cx="4297072"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4025" y="1982470"/>
            <a:ext cx="7779204"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tập</a:t>
            </a:r>
            <a:endParaRPr kumimoji="0" lang="en-US" sz="96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a:xfrm>
            <a:off x="272143" y="466967"/>
            <a:ext cx="10515600" cy="724189"/>
          </a:xfrm>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thêm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ngữ</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bé</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a:extLst>
              <a:ext uri="{FF2B5EF4-FFF2-40B4-BE49-F238E27FC236}">
                <a16:creationId xmlns:a16="http://schemas.microsoft.com/office/drawing/2014/main" id="{147063F2-7C15-4E75-AA88-922FB9D3B325}"/>
              </a:ext>
            </a:extLst>
          </p:cNvPr>
          <p:cNvSpPr/>
          <p:nvPr/>
        </p:nvSpPr>
        <p:spPr>
          <a:xfrm>
            <a:off x="1317573" y="1378379"/>
            <a:ext cx="8991549" cy="260934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bụ bẫm,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mũm</a:t>
            </a:r>
            <a:r>
              <a:rPr lang="en-US"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mĩm</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xắn</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ngộ nghĩnh, đáng yêu, bầu bĩnh, ngây thơ, dễ thương, mập </a:t>
            </a:r>
            <a:r>
              <a:rPr lang="vi-VN" sz="3200" b="1" i="0" dirty="0"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mạp</a:t>
            </a:r>
            <a:r>
              <a:rPr lang="en-US" sz="3200" b="1" i="0" dirty="0"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hồn</a:t>
            </a:r>
            <a:r>
              <a:rPr lang="en-US" sz="3200" b="1" i="0" dirty="0"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nhiên</a:t>
            </a:r>
            <a:r>
              <a:rPr lang="en-US" sz="3200" b="1" i="0" dirty="0"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8EDC0234-7C09-40BC-B49E-E78FC2D449B8}"/>
              </a:ext>
            </a:extLst>
          </p:cNvPr>
          <p:cNvSpPr txBox="1">
            <a:spLocks/>
          </p:cNvSpPr>
          <p:nvPr/>
        </p:nvSpPr>
        <p:spPr>
          <a:xfrm>
            <a:off x="272143" y="4174948"/>
            <a:ext cx="10699044"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 câu với từ ngữ em tìm được ở bài tập 1.</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itle 4">
            <a:extLst>
              <a:ext uri="{FF2B5EF4-FFF2-40B4-BE49-F238E27FC236}">
                <a16:creationId xmlns:a16="http://schemas.microsoft.com/office/drawing/2014/main" id="{5F6FC191-815C-43C7-87D0-9EC7100B4FE7}"/>
              </a:ext>
            </a:extLst>
          </p:cNvPr>
          <p:cNvSpPr txBox="1">
            <a:spLocks/>
          </p:cNvSpPr>
          <p:nvPr/>
        </p:nvSpPr>
        <p:spPr>
          <a:xfrm>
            <a:off x="650320" y="4960332"/>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Hà</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xắn</a:t>
            </a:r>
            <a:r>
              <a:rPr lang="en-US" sz="36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itle 4">
            <a:extLst>
              <a:ext uri="{FF2B5EF4-FFF2-40B4-BE49-F238E27FC236}">
                <a16:creationId xmlns:a16="http://schemas.microsoft.com/office/drawing/2014/main" id="{EC28CDB9-3414-4BC8-8607-2C9479F0E0B5}"/>
              </a:ext>
            </a:extLst>
          </p:cNvPr>
          <p:cNvSpPr txBox="1">
            <a:spLocks/>
          </p:cNvSpPr>
          <p:nvPr/>
        </p:nvSpPr>
        <p:spPr>
          <a:xfrm>
            <a:off x="650320" y="5638099"/>
            <a:ext cx="6871708" cy="624040"/>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5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trai</a:t>
            </a:r>
            <a:r>
              <a:rPr lang="en-US" sz="5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5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5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ngộ</a:t>
            </a:r>
            <a:r>
              <a:rPr lang="en-US" sz="5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nghĩnh</a:t>
            </a:r>
            <a:r>
              <a:rPr lang="en-US" sz="5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5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5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5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en-US" sz="5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itle 4">
            <a:extLst>
              <a:ext uri="{FF2B5EF4-FFF2-40B4-BE49-F238E27FC236}">
                <a16:creationId xmlns:a16="http://schemas.microsoft.com/office/drawing/2014/main" id="{EC28CDB9-3414-4BC8-8607-2C9479F0E0B5}"/>
              </a:ext>
            </a:extLst>
          </p:cNvPr>
          <p:cNvSpPr txBox="1">
            <a:spLocks/>
          </p:cNvSpPr>
          <p:nvPr/>
        </p:nvSpPr>
        <p:spPr>
          <a:xfrm>
            <a:off x="650320" y="6233960"/>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gái</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dễ</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6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1084738" y="1920633"/>
            <a:ext cx="1009453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9446" y="1607632"/>
              <a:ext cx="1421202" cy="80795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Bài</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thơ</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nói</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về</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tình</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cảm</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yêu</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thương</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của</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bạn</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nhỏ</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dành</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cho</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em</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3200" b="0" i="0" u="none" strike="noStrike" kern="1200" cap="none" spc="300" normalizeH="0" noProof="0" dirty="0" err="1"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bé</a:t>
              </a:r>
              <a:r>
                <a:rPr kumimoji="0" lang="en-US" altLang="zh-CN" sz="3200" b="0" i="0" u="none" strike="noStrike" kern="1200" cap="none" spc="300" normalizeH="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a:t>
              </a:r>
              <a:endParaRPr kumimoji="0" lang="zh-CN" altLang="en-US" sz="32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90473" y="4064950"/>
            <a:ext cx="12282473" cy="2793050"/>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2" name="Rectangle 11"/>
          <p:cNvSpPr/>
          <p:nvPr/>
        </p:nvSpPr>
        <p:spPr>
          <a:xfrm>
            <a:off x="2960915" y="240461"/>
            <a:ext cx="6096000" cy="1384995"/>
          </a:xfrm>
          <a:prstGeom prst="rect">
            <a:avLst/>
          </a:prstGeom>
        </p:spPr>
        <p:txBody>
          <a:bodyPr>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ngày</a:t>
            </a:r>
            <a:r>
              <a:rPr lang="en-US" altLang="en-US" sz="2800" b="1" dirty="0" smtClean="0">
                <a:latin typeface="Times New Roman" panose="02020603050405020304" pitchFamily="18" charset="0"/>
                <a:cs typeface="Times New Roman" panose="02020603050405020304" pitchFamily="18" charset="0"/>
              </a:rPr>
              <a:t> 10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smtClean="0">
                <a:latin typeface="Times New Roman" panose="02020603050405020304" pitchFamily="18" charset="0"/>
                <a:cs typeface="Times New Roman" panose="02020603050405020304" pitchFamily="18" charset="0"/>
              </a:rPr>
              <a:t>Tiếng</a:t>
            </a:r>
            <a:r>
              <a:rPr lang="en-US" altLang="en-US" sz="2800" b="1" u="sng" dirty="0" smtClean="0">
                <a:latin typeface="Times New Roman" panose="02020603050405020304" pitchFamily="18" charset="0"/>
                <a:cs typeface="Times New Roman" panose="02020603050405020304" pitchFamily="18" charset="0"/>
              </a:rPr>
              <a:t> </a:t>
            </a:r>
            <a:r>
              <a:rPr lang="en-US" altLang="en-US" sz="2800" b="1" u="sng" dirty="0" err="1" smtClean="0">
                <a:latin typeface="Times New Roman" panose="02020603050405020304" pitchFamily="18" charset="0"/>
                <a:cs typeface="Times New Roman" panose="02020603050405020304" pitchFamily="18" charset="0"/>
              </a:rPr>
              <a:t>Việt</a:t>
            </a:r>
            <a:endParaRPr lang="en-US" altLang="en-US" sz="2800" b="1" u="sng" dirty="0" smtClean="0">
              <a:latin typeface="Times New Roman" panose="02020603050405020304" pitchFamily="18" charset="0"/>
              <a:cs typeface="Times New Roman" panose="02020603050405020304" pitchFamily="18" charset="0"/>
            </a:endParaRPr>
          </a:p>
          <a:p>
            <a:pPr algn="ctr">
              <a:spcBef>
                <a:spcPct val="0"/>
              </a:spcBef>
            </a:pPr>
            <a:r>
              <a:rPr lang="en-US" altLang="en-US" sz="2800" b="1" dirty="0" err="1" smtClean="0">
                <a:latin typeface="Times New Roman" panose="02020603050405020304" pitchFamily="18" charset="0"/>
                <a:cs typeface="Times New Roman" panose="02020603050405020304" pitchFamily="18" charset="0"/>
              </a:rPr>
              <a:t>Bài</a:t>
            </a:r>
            <a:r>
              <a:rPr lang="en-US" altLang="en-US" sz="2800" b="1" dirty="0" smtClean="0">
                <a:latin typeface="Times New Roman" panose="02020603050405020304" pitchFamily="18" charset="0"/>
                <a:cs typeface="Times New Roman" panose="02020603050405020304" pitchFamily="18" charset="0"/>
              </a:rPr>
              <a:t> 26</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Em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mang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về</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yêu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thương</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636029"/>
      </p:ext>
    </p:extLst>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28qs0"/>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4" name="WordArt 1035"/>
          <p:cNvSpPr>
            <a:spLocks noChangeArrowheads="1" noChangeShapeType="1" noTextEdit="1"/>
          </p:cNvSpPr>
          <p:nvPr/>
        </p:nvSpPr>
        <p:spPr bwMode="auto">
          <a:xfrm>
            <a:off x="1524000" y="1142365"/>
            <a:ext cx="9144000" cy="3613467"/>
          </a:xfrm>
          <a:prstGeom prst="rect">
            <a:avLst/>
          </a:prstGeom>
        </p:spPr>
        <p:txBody>
          <a:bodyPr wrap="none" fromWordArt="1">
            <a:prstTxWarp prst="textWave2">
              <a:avLst>
                <a:gd name="adj1" fmla="val 8296"/>
                <a:gd name="adj2" fmla="val 199"/>
              </a:avLst>
            </a:prstTxWarp>
          </a:bodyPr>
          <a:lstStyle/>
          <a:p>
            <a:pPr>
              <a:defRPr/>
            </a:pPr>
            <a:r>
              <a:rPr lang="vi-VN"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GIỜ</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HỌC</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KẾT</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THÚC</a:t>
            </a:r>
            <a:endPar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a:p>
            <a:pPr>
              <a:defRPr/>
            </a:pP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học </a:t>
            </a:r>
            <a:r>
              <a:rPr lang="en-US"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tốt</a:t>
            </a:r>
            <a:r>
              <a:rPr lang="en-US"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chăm ngoan</a:t>
            </a:r>
            <a:r>
              <a:rPr lang="vi-VN"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a:t>
            </a:r>
            <a:endParaRPr lang="en-US"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endParaRPr>
          </a:p>
        </p:txBody>
      </p:sp>
      <p:pic>
        <p:nvPicPr>
          <p:cNvPr id="33796"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486400"/>
            <a:ext cx="243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4" descr="rosew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04332">
            <a:off x="1660525" y="163513"/>
            <a:ext cx="1066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4" descr="rosew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04332">
            <a:off x="9128125" y="163513"/>
            <a:ext cx="1066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603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repeatCount="indefinite"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1"/>
            <p:extLst>
              <p:ext uri="{DAA4B4D4-6D71-4841-9C94-3DE7FCFB9230}">
                <p14:media xmlns:p14="http://schemas.microsoft.com/office/powerpoint/2010/main" r:embed="rId2">
                  <p14:trim st="2368" end="19226.3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6204" y="107725"/>
            <a:ext cx="11256531" cy="1384995"/>
          </a:xfrm>
          <a:prstGeom prst="rect">
            <a:avLst/>
          </a:prstGeom>
        </p:spPr>
        <p:txBody>
          <a:bodyPr wrap="square">
            <a:spAutoFit/>
          </a:bodyPr>
          <a:lstStyle/>
          <a:p>
            <a:pPr algn="ctr">
              <a:spcBef>
                <a:spcPct val="0"/>
              </a:spcBef>
            </a:pPr>
            <a:r>
              <a:rPr lang="en-US" altLang="en-US" sz="2800" b="1" dirty="0" err="1" smtClean="0">
                <a:latin typeface="Times New Roman" panose="02020603050405020304" pitchFamily="18" charset="0"/>
                <a:cs typeface="Times New Roman" panose="02020603050405020304" pitchFamily="18" charset="0"/>
              </a:rPr>
              <a:t>Thứ</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ngày</a:t>
            </a:r>
            <a:r>
              <a:rPr lang="en-US" altLang="en-US" sz="2800" b="1" dirty="0" smtClean="0">
                <a:latin typeface="Times New Roman" panose="02020603050405020304" pitchFamily="18" charset="0"/>
                <a:cs typeface="Times New Roman" panose="02020603050405020304" pitchFamily="18" charset="0"/>
              </a:rPr>
              <a:t> 12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p>
          <a:p>
            <a:pPr algn="ctr">
              <a:spcBef>
                <a:spcPct val="0"/>
              </a:spcBef>
            </a:pPr>
            <a:r>
              <a:rPr lang="en-US" altLang="en-US" sz="2800" b="1" u="sng" dirty="0" err="1" smtClean="0">
                <a:latin typeface="Times New Roman" panose="02020603050405020304" pitchFamily="18" charset="0"/>
                <a:cs typeface="Times New Roman" panose="02020603050405020304" pitchFamily="18" charset="0"/>
              </a:rPr>
              <a:t>Tiếng</a:t>
            </a:r>
            <a:r>
              <a:rPr lang="en-US" altLang="en-US" sz="2800" b="1" u="sng" dirty="0" smtClean="0">
                <a:latin typeface="Times New Roman" panose="02020603050405020304" pitchFamily="18" charset="0"/>
                <a:cs typeface="Times New Roman" panose="02020603050405020304" pitchFamily="18" charset="0"/>
              </a:rPr>
              <a:t> </a:t>
            </a:r>
            <a:r>
              <a:rPr lang="en-US" altLang="en-US" sz="2800" b="1" u="sng" dirty="0" err="1" smtClean="0">
                <a:latin typeface="Times New Roman" panose="02020603050405020304" pitchFamily="18" charset="0"/>
                <a:cs typeface="Times New Roman" panose="02020603050405020304" pitchFamily="18" charset="0"/>
              </a:rPr>
              <a:t>Việt</a:t>
            </a:r>
            <a:endParaRPr lang="en-US" altLang="en-US" sz="2800" b="1" u="sng" dirty="0" smtClean="0">
              <a:latin typeface="Times New Roman" panose="02020603050405020304" pitchFamily="18" charset="0"/>
              <a:cs typeface="Times New Roman" panose="02020603050405020304" pitchFamily="18" charset="0"/>
            </a:endParaRPr>
          </a:p>
          <a:p>
            <a:pPr algn="ctr">
              <a:spcBef>
                <a:spcPct val="0"/>
              </a:spcBef>
            </a:pPr>
            <a:r>
              <a:rPr lang="en-US" altLang="en-US" sz="2800" b="1" dirty="0" err="1" smtClean="0">
                <a:latin typeface="Times New Roman" panose="02020603050405020304" pitchFamily="18" charset="0"/>
                <a:cs typeface="Times New Roman" panose="02020603050405020304" pitchFamily="18" charset="0"/>
              </a:rPr>
              <a:t>Nghe</a:t>
            </a:r>
            <a:r>
              <a:rPr lang="en-US" altLang="en-US" sz="2800" b="1" dirty="0" smtClean="0">
                <a:latin typeface="Times New Roman" panose="02020603050405020304" pitchFamily="18" charset="0"/>
                <a:cs typeface="Times New Roman" panose="02020603050405020304" pitchFamily="18" charset="0"/>
              </a:rPr>
              <a:t> - </a:t>
            </a:r>
            <a:r>
              <a:rPr lang="en-US" altLang="en-US" sz="2800" b="1" dirty="0" err="1" smtClean="0">
                <a:latin typeface="Times New Roman" panose="02020603050405020304" pitchFamily="18" charset="0"/>
                <a:cs typeface="Times New Roman" panose="02020603050405020304" pitchFamily="18" charset="0"/>
              </a:rPr>
              <a:t>viết</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Em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mang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về</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yêu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thương</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183626" y="1492720"/>
            <a:ext cx="7762568" cy="4832092"/>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cs typeface="Times New Roman" panose="02020603050405020304" pitchFamily="18" charset="0"/>
              </a:rPr>
              <a:t>Mẹ, mẹ ơi em bé</a:t>
            </a:r>
          </a:p>
          <a:p>
            <a:pPr lvl="0">
              <a:defRPr/>
            </a:pPr>
            <a:r>
              <a:rPr lang="vi-VN" sz="2800" dirty="0">
                <a:solidFill>
                  <a:srgbClr val="000000"/>
                </a:solidFill>
                <a:latin typeface="Times New Roman" panose="02020603050405020304" pitchFamily="18" charset="0"/>
                <a:cs typeface="Times New Roman" panose="02020603050405020304" pitchFamily="18" charset="0"/>
              </a:rPr>
              <a:t>Từ đâu đến nhà ta</a:t>
            </a:r>
          </a:p>
          <a:p>
            <a:pPr lvl="0">
              <a:defRPr/>
            </a:pPr>
            <a:r>
              <a:rPr lang="vi-VN" sz="2800" dirty="0">
                <a:solidFill>
                  <a:srgbClr val="000000"/>
                </a:solidFill>
                <a:latin typeface="Times New Roman" panose="02020603050405020304" pitchFamily="18" charset="0"/>
                <a:cs typeface="Times New Roman" panose="02020603050405020304" pitchFamily="18" charset="0"/>
              </a:rPr>
              <a:t>Nụ cười như tia nắng</a:t>
            </a:r>
          </a:p>
          <a:p>
            <a:pPr lvl="0">
              <a:defRPr/>
            </a:pPr>
            <a:r>
              <a:rPr lang="vi-VN" sz="2800" dirty="0">
                <a:solidFill>
                  <a:srgbClr val="000000"/>
                </a:solidFill>
                <a:latin typeface="Times New Roman" panose="02020603050405020304" pitchFamily="18" charset="0"/>
                <a:cs typeface="Times New Roman" panose="02020603050405020304" pitchFamily="18" charset="0"/>
              </a:rPr>
              <a:t>Bàn tay như nụ hoa</a:t>
            </a:r>
          </a:p>
          <a:p>
            <a:pPr lvl="0">
              <a:defRPr/>
            </a:pPr>
            <a:r>
              <a:rPr lang="vi-VN" sz="2800" dirty="0">
                <a:solidFill>
                  <a:srgbClr val="000000"/>
                </a:solidFill>
                <a:latin typeface="Times New Roman" panose="02020603050405020304" pitchFamily="18" charset="0"/>
                <a:cs typeface="Times New Roman" panose="02020603050405020304" pitchFamily="18" charset="0"/>
              </a:rPr>
              <a:t>Bước chân đi lẫm chẫm</a:t>
            </a:r>
          </a:p>
          <a:p>
            <a:pPr lvl="0">
              <a:defRPr/>
            </a:pPr>
            <a:r>
              <a:rPr lang="vi-VN" sz="2800" dirty="0">
                <a:solidFill>
                  <a:srgbClr val="000000"/>
                </a:solidFill>
                <a:latin typeface="Times New Roman" panose="02020603050405020304" pitchFamily="18" charset="0"/>
                <a:cs typeface="Times New Roman" panose="02020603050405020304" pitchFamily="18" charset="0"/>
              </a:rPr>
              <a:t>Tiếng cười vang sân nhà?</a:t>
            </a:r>
          </a:p>
          <a:p>
            <a:pPr lvl="0">
              <a:defRPr/>
            </a:pP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Hay bé từ sao xuống</a:t>
            </a:r>
          </a:p>
          <a:p>
            <a:pPr lvl="0">
              <a:defRPr/>
            </a:pPr>
            <a:r>
              <a:rPr lang="vi-VN" sz="2800" dirty="0">
                <a:solidFill>
                  <a:srgbClr val="000000"/>
                </a:solidFill>
                <a:latin typeface="Times New Roman" panose="02020603050405020304" pitchFamily="18" charset="0"/>
                <a:cs typeface="Times New Roman" panose="02020603050405020304" pitchFamily="18" charset="0"/>
              </a:rPr>
              <a:t>Hay từ biển bước lên</a:t>
            </a:r>
          </a:p>
          <a:p>
            <a:pPr lvl="0">
              <a:defRPr/>
            </a:pPr>
            <a:r>
              <a:rPr lang="vi-VN" sz="2800" dirty="0">
                <a:solidFill>
                  <a:srgbClr val="000000"/>
                </a:solidFill>
                <a:latin typeface="Times New Roman" panose="02020603050405020304" pitchFamily="18" charset="0"/>
                <a:cs typeface="Times New Roman" panose="02020603050405020304" pitchFamily="18" charset="0"/>
              </a:rPr>
              <a:t>Hay bé trong quả nhãn</a:t>
            </a:r>
          </a:p>
          <a:p>
            <a:pPr lvl="0">
              <a:defRPr/>
            </a:pPr>
            <a:r>
              <a:rPr lang="vi-VN" sz="2800" dirty="0">
                <a:solidFill>
                  <a:srgbClr val="000000"/>
                </a:solidFill>
                <a:latin typeface="Times New Roman" panose="02020603050405020304" pitchFamily="18" charset="0"/>
                <a:cs typeface="Times New Roman" panose="02020603050405020304" pitchFamily="18" charset="0"/>
              </a:rPr>
              <a:t>Ông trồng cạnh hàng hiên</a:t>
            </a:r>
            <a:r>
              <a:rPr lang="vi-VN" sz="2800" dirty="0" smtClean="0">
                <a:solidFill>
                  <a:srgbClr val="000000"/>
                </a:solidFill>
                <a:latin typeface="Times New Roman" panose="02020603050405020304" pitchFamily="18" charset="0"/>
                <a:cs typeface="Times New Roman" panose="02020603050405020304" pitchFamily="18" charset="0"/>
              </a:rPr>
              <a:t>?</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229554"/>
      </p:ext>
    </p:extLst>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789710" y="571995"/>
            <a:ext cx="10596747" cy="707886"/>
          </a:xfrm>
          <a:prstGeom prst="rect">
            <a:avLst/>
          </a:prstGeom>
          <a:noFill/>
        </p:spPr>
        <p:txBody>
          <a:bodyPr wrap="square" rtlCol="0">
            <a:spAutoFit/>
          </a:bodyPr>
          <a:lstStyle/>
          <a:p>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2.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uyên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ô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644D6DC6-641C-4BC0-87C6-F3BB405BB6E1}"/>
              </a:ext>
            </a:extLst>
          </p:cNvPr>
          <p:cNvGrpSpPr/>
          <p:nvPr/>
        </p:nvGrpSpPr>
        <p:grpSpPr>
          <a:xfrm>
            <a:off x="1001485" y="1447799"/>
            <a:ext cx="9971315" cy="3785652"/>
            <a:chOff x="1001485" y="1447799"/>
            <a:chExt cx="9971315" cy="3785652"/>
          </a:xfrm>
        </p:grpSpPr>
        <p:sp>
          <p:nvSpPr>
            <p:cNvPr id="3" name="TextBox 2">
              <a:extLst>
                <a:ext uri="{FF2B5EF4-FFF2-40B4-BE49-F238E27FC236}">
                  <a16:creationId xmlns:a16="http://schemas.microsoft.com/office/drawing/2014/main" id="{7B617F8A-5CD5-42DD-BBCF-64FFEB25459D}"/>
                </a:ext>
              </a:extLst>
            </p:cNvPr>
            <p:cNvSpPr txBox="1"/>
            <p:nvPr/>
          </p:nvSpPr>
          <p:spPr>
            <a:xfrm>
              <a:off x="1001485" y="1447799"/>
              <a:ext cx="9971315" cy="3785652"/>
            </a:xfrm>
            <a:prstGeom prst="rect">
              <a:avLst/>
            </a:prstGeom>
            <a:noFill/>
          </p:spPr>
          <p:txBody>
            <a:bodyPr wrap="square" rtlCol="0">
              <a:spAutoFit/>
            </a:bodyPr>
            <a:lstStyle/>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lòng</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h       ,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lặng</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gió</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x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lá</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F237713-742F-4D1E-9258-D64770CFAE92}"/>
                </a:ext>
              </a:extLst>
            </p:cNvPr>
            <p:cNvSpPr/>
            <p:nvPr/>
          </p:nvSpPr>
          <p:spPr>
            <a:xfrm>
              <a:off x="4425959" y="1627798"/>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0C6B12-3E11-45F8-B57F-700B341460FA}"/>
                </a:ext>
              </a:extLst>
            </p:cNvPr>
            <p:cNvSpPr/>
            <p:nvPr/>
          </p:nvSpPr>
          <p:spPr>
            <a:xfrm>
              <a:off x="3225870" y="2510556"/>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D76DA6-8C7B-4F84-97F1-697E7247E16E}"/>
                </a:ext>
              </a:extLst>
            </p:cNvPr>
            <p:cNvSpPr/>
            <p:nvPr/>
          </p:nvSpPr>
          <p:spPr>
            <a:xfrm>
              <a:off x="4807204" y="3489830"/>
              <a:ext cx="762490" cy="556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0F1523-A527-433F-AB84-B967997D924B}"/>
                </a:ext>
              </a:extLst>
            </p:cNvPr>
            <p:cNvSpPr/>
            <p:nvPr/>
          </p:nvSpPr>
          <p:spPr>
            <a:xfrm>
              <a:off x="3111142" y="4336123"/>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67B705D-B3EF-4B7E-A78B-8CDA21AEDB01}"/>
              </a:ext>
            </a:extLst>
          </p:cNvPr>
          <p:cNvSpPr txBox="1"/>
          <p:nvPr/>
        </p:nvSpPr>
        <p:spPr>
          <a:xfrm>
            <a:off x="4714922" y="3483002"/>
            <a:ext cx="1099457" cy="707886"/>
          </a:xfrm>
          <a:prstGeom prst="rect">
            <a:avLst/>
          </a:prstGeom>
          <a:noFill/>
        </p:spPr>
        <p:txBody>
          <a:bodyPr wrap="square" rtlCol="0">
            <a:spAutoFit/>
          </a:bodyPr>
          <a:lstStyle/>
          <a:p>
            <a:r>
              <a:rPr lang="en-US" sz="4000" b="1" i="1" dirty="0" err="1" smtClean="0">
                <a:latin typeface="Times New Roman" panose="02020603050405020304" pitchFamily="18" charset="0"/>
                <a:cs typeface="Times New Roman" panose="02020603050405020304" pitchFamily="18" charset="0"/>
              </a:rPr>
              <a:t>yên</a:t>
            </a:r>
            <a:r>
              <a:rPr lang="en-US" sz="4000" b="1" i="1" dirty="0" smtClean="0">
                <a:latin typeface="Times New Roman" panose="02020603050405020304" pitchFamily="18" charset="0"/>
                <a:cs typeface="Times New Roman" panose="02020603050405020304" pitchFamily="18" charset="0"/>
              </a:rPr>
              <a:t>.</a:t>
            </a:r>
            <a:endParaRPr lang="en-US" sz="4000" b="1"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047C709-DD4C-445C-82B5-46563327F876}"/>
              </a:ext>
            </a:extLst>
          </p:cNvPr>
          <p:cNvSpPr txBox="1"/>
          <p:nvPr/>
        </p:nvSpPr>
        <p:spPr>
          <a:xfrm>
            <a:off x="2946045" y="4393186"/>
            <a:ext cx="1300843"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uyên</a:t>
            </a:r>
            <a:endParaRPr lang="en-US" sz="4000" b="1"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CBDFAF0-46C9-4CAF-B43A-3FED2F8B0A11}"/>
              </a:ext>
            </a:extLst>
          </p:cNvPr>
          <p:cNvSpPr txBox="1"/>
          <p:nvPr/>
        </p:nvSpPr>
        <p:spPr>
          <a:xfrm>
            <a:off x="3122941" y="2570676"/>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9224A61-6108-4550-87C2-AA541F264D77}"/>
              </a:ext>
            </a:extLst>
          </p:cNvPr>
          <p:cNvSpPr txBox="1"/>
          <p:nvPr/>
        </p:nvSpPr>
        <p:spPr>
          <a:xfrm>
            <a:off x="4327985" y="1659883"/>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1" y="363119"/>
            <a:ext cx="8146473"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2C674E1-0AC8-43CF-8435-24E36BC1765B}"/>
              </a:ext>
            </a:extLst>
          </p:cNvPr>
          <p:cNvSpPr txBox="1"/>
          <p:nvPr/>
        </p:nvSpPr>
        <p:spPr>
          <a:xfrm>
            <a:off x="985651" y="1071005"/>
            <a:ext cx="9736778"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A499FC9-BB25-449F-B271-0F13B49B4154}"/>
              </a:ext>
            </a:extLst>
          </p:cNvPr>
          <p:cNvSpPr txBox="1"/>
          <p:nvPr/>
        </p:nvSpPr>
        <p:spPr>
          <a:xfrm>
            <a:off x="985651" y="1865400"/>
            <a:ext cx="2299149"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FF0000"/>
                </a:solidFill>
                <a:latin typeface="Times New Roman" panose="02020603050405020304" pitchFamily="18" charset="0"/>
                <a:cs typeface="Times New Roman" panose="02020603050405020304" pitchFamily="18" charset="0"/>
              </a:rPr>
              <a:t>ắt</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rắt</a:t>
            </a: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9A06B3D5-4879-4E0C-8441-0CF2EDFB5248}"/>
              </a:ext>
            </a:extLst>
          </p:cNvPr>
          <p:cNvSpPr txBox="1"/>
          <p:nvPr/>
        </p:nvSpPr>
        <p:spPr>
          <a:xfrm>
            <a:off x="891136" y="4086511"/>
            <a:ext cx="2488177"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gieo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reo</a:t>
            </a:r>
            <a:r>
              <a:rPr lang="en-US" sz="3600" b="1" i="1" dirty="0">
                <a:solidFill>
                  <a:srgbClr val="FF0000"/>
                </a:solidFill>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8870EF87-5066-4BA9-ADAE-921670AE5E82}"/>
              </a:ext>
            </a:extLst>
          </p:cNvPr>
          <p:cNvGrpSpPr/>
          <p:nvPr/>
        </p:nvGrpSpPr>
        <p:grpSpPr>
          <a:xfrm>
            <a:off x="1804159" y="2497641"/>
            <a:ext cx="9257684" cy="1654748"/>
            <a:chOff x="1804159" y="2497641"/>
            <a:chExt cx="9257684" cy="1654748"/>
          </a:xfrm>
        </p:grpSpPr>
        <p:sp>
          <p:nvSpPr>
            <p:cNvPr id="15" name="TextBox 14">
              <a:extLst>
                <a:ext uri="{FF2B5EF4-FFF2-40B4-BE49-F238E27FC236}">
                  <a16:creationId xmlns:a16="http://schemas.microsoft.com/office/drawing/2014/main" id="{2E60CD7C-FD35-4380-BF30-F867006449BF}"/>
                </a:ext>
              </a:extLst>
            </p:cNvPr>
            <p:cNvSpPr txBox="1"/>
            <p:nvPr/>
          </p:nvSpPr>
          <p:spPr>
            <a:xfrm>
              <a:off x="1804159" y="2497641"/>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réo</a:t>
              </a:r>
              <a:r>
                <a:rPr lang="en-US" sz="36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F07CA137-044E-447B-9463-35B29C488E97}"/>
                </a:ext>
              </a:extLst>
            </p:cNvPr>
            <p:cNvSpPr/>
            <p:nvPr/>
          </p:nvSpPr>
          <p:spPr>
            <a:xfrm>
              <a:off x="3093647" y="270095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128F1B-569F-4CFC-B88E-A1F141CCC093}"/>
                </a:ext>
              </a:extLst>
            </p:cNvPr>
            <p:cNvSpPr/>
            <p:nvPr/>
          </p:nvSpPr>
          <p:spPr>
            <a:xfrm>
              <a:off x="5822761" y="348342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5A91B4E-2F9B-4D40-BEEE-A0BD5E641F67}"/>
              </a:ext>
            </a:extLst>
          </p:cNvPr>
          <p:cNvGrpSpPr/>
          <p:nvPr/>
        </p:nvGrpSpPr>
        <p:grpSpPr>
          <a:xfrm>
            <a:off x="985651" y="4753625"/>
            <a:ext cx="9257684" cy="1654748"/>
            <a:chOff x="985651" y="4753625"/>
            <a:chExt cx="9257684" cy="1654748"/>
          </a:xfrm>
        </p:grpSpPr>
        <p:sp>
          <p:nvSpPr>
            <p:cNvPr id="19" name="TextBox 18">
              <a:extLst>
                <a:ext uri="{FF2B5EF4-FFF2-40B4-BE49-F238E27FC236}">
                  <a16:creationId xmlns:a16="http://schemas.microsoft.com/office/drawing/2014/main" id="{5ED7E545-3EE0-48C3-950E-06C4E48EF447}"/>
                </a:ext>
              </a:extLst>
            </p:cNvPr>
            <p:cNvSpPr txBox="1"/>
            <p:nvPr/>
          </p:nvSpPr>
          <p:spPr>
            <a:xfrm>
              <a:off x="985651" y="4753625"/>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F2AC694F-F925-4CA1-9507-64E1E14EBDC1}"/>
                </a:ext>
              </a:extLst>
            </p:cNvPr>
            <p:cNvSpPr/>
            <p:nvPr/>
          </p:nvSpPr>
          <p:spPr>
            <a:xfrm>
              <a:off x="2801837" y="491756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5F838B-CFE2-4400-A2A0-905B84410E2C}"/>
                </a:ext>
              </a:extLst>
            </p:cNvPr>
            <p:cNvSpPr/>
            <p:nvPr/>
          </p:nvSpPr>
          <p:spPr>
            <a:xfrm>
              <a:off x="5050106" y="576522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69E7ED22-7B45-4EF4-9BE2-8D5503E641A9}"/>
              </a:ext>
            </a:extLst>
          </p:cNvPr>
          <p:cNvSpPr txBox="1"/>
          <p:nvPr/>
        </p:nvSpPr>
        <p:spPr>
          <a:xfrm>
            <a:off x="2995674" y="2643536"/>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dắt</a:t>
            </a:r>
            <a:endParaRPr lang="en-US" sz="40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3E04367-392E-4AEB-B34B-6AA02AC56F10}"/>
              </a:ext>
            </a:extLst>
          </p:cNvPr>
          <p:cNvSpPr txBox="1"/>
          <p:nvPr/>
        </p:nvSpPr>
        <p:spPr>
          <a:xfrm>
            <a:off x="5746628" y="3444503"/>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rắt</a:t>
            </a:r>
            <a:endParaRPr lang="en-US" sz="40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40C903C-F234-4B16-A873-B7ECC2370B07}"/>
              </a:ext>
            </a:extLst>
          </p:cNvPr>
          <p:cNvSpPr txBox="1"/>
          <p:nvPr/>
        </p:nvSpPr>
        <p:spPr>
          <a:xfrm>
            <a:off x="2706774" y="4878941"/>
            <a:ext cx="87462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reo</a:t>
            </a:r>
            <a:endParaRPr lang="en-US" sz="4000" b="1"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CEBE30B-52C4-402B-987F-56A260B9B3FB}"/>
              </a:ext>
            </a:extLst>
          </p:cNvPr>
          <p:cNvSpPr txBox="1"/>
          <p:nvPr/>
        </p:nvSpPr>
        <p:spPr>
          <a:xfrm>
            <a:off x="4953186" y="5700487"/>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gieo</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7" grpId="0"/>
      <p:bldP spid="18" grpId="0"/>
      <p:bldP spid="16" grpId="0"/>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380A03-8729-4851-880B-EE5EB567FAC9}"/>
              </a:ext>
            </a:extLst>
          </p:cNvPr>
          <p:cNvSpPr txBox="1"/>
          <p:nvPr/>
        </p:nvSpPr>
        <p:spPr>
          <a:xfrm>
            <a:off x="838200" y="171162"/>
            <a:ext cx="3048000"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b.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chứa</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a16="http://schemas.microsoft.com/office/drawing/2014/main"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Rectangle 9">
            <a:extLst>
              <a:ext uri="{FF2B5EF4-FFF2-40B4-BE49-F238E27FC236}">
                <a16:creationId xmlns:a16="http://schemas.microsoft.com/office/drawing/2014/main"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5DD7E9E-30A5-49AD-A8CC-ED361FBC058D}"/>
              </a:ext>
            </a:extLst>
          </p:cNvPr>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28qs0"/>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4" name="WordArt 1035"/>
          <p:cNvSpPr>
            <a:spLocks noChangeArrowheads="1" noChangeShapeType="1" noTextEdit="1"/>
          </p:cNvSpPr>
          <p:nvPr/>
        </p:nvSpPr>
        <p:spPr bwMode="auto">
          <a:xfrm>
            <a:off x="1524000" y="1142365"/>
            <a:ext cx="9144000" cy="3613467"/>
          </a:xfrm>
          <a:prstGeom prst="rect">
            <a:avLst/>
          </a:prstGeom>
        </p:spPr>
        <p:txBody>
          <a:bodyPr wrap="none" fromWordArt="1">
            <a:prstTxWarp prst="textWave2">
              <a:avLst>
                <a:gd name="adj1" fmla="val 8296"/>
                <a:gd name="adj2" fmla="val 199"/>
              </a:avLst>
            </a:prstTxWarp>
          </a:bodyPr>
          <a:lstStyle/>
          <a:p>
            <a:pPr>
              <a:defRPr/>
            </a:pPr>
            <a:r>
              <a:rPr lang="vi-VN"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GIỜ</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HỌC</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KẾT</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THÚC</a:t>
            </a:r>
            <a:endPar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a:p>
            <a:pPr>
              <a:defRPr/>
            </a:pP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học </a:t>
            </a:r>
            <a:r>
              <a:rPr lang="en-US"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tốt</a:t>
            </a:r>
            <a:r>
              <a:rPr lang="en-US"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chăm ngoan</a:t>
            </a:r>
            <a:r>
              <a:rPr lang="vi-VN"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a:t>
            </a:r>
            <a:endParaRPr lang="en-US"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endParaRPr>
          </a:p>
        </p:txBody>
      </p:sp>
      <p:pic>
        <p:nvPicPr>
          <p:cNvPr id="33796"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486400"/>
            <a:ext cx="243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4" descr="rosew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04332">
            <a:off x="1660525" y="163513"/>
            <a:ext cx="1066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4" descr="rosew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04332">
            <a:off x="9128125" y="163513"/>
            <a:ext cx="1066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03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repeatCount="indefinite"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3" name="Rectangle 2"/>
          <p:cNvSpPr/>
          <p:nvPr/>
        </p:nvSpPr>
        <p:spPr>
          <a:xfrm>
            <a:off x="899652" y="242132"/>
            <a:ext cx="11046542"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12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pP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456232" y="1657391"/>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0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40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40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1071159" y="2207530"/>
            <a:ext cx="9257684" cy="3416320"/>
          </a:xfrm>
          <a:prstGeom prst="rect">
            <a:avLst/>
          </a:prstGeom>
          <a:noFill/>
        </p:spPr>
        <p:txBody>
          <a:bodyPr wrap="square" rtlCol="0">
            <a:spAutoFit/>
          </a:bodyPr>
          <a:lstStyle/>
          <a:p>
            <a:pPr>
              <a:lnSpc>
                <a:spcPct val="150000"/>
              </a:lnSpc>
            </a:pPr>
            <a:r>
              <a:rPr lang="en-US" sz="3600" dirty="0" err="1">
                <a:latin typeface="Times New Roman" panose="02020603050405020304" pitchFamily="18" charset="0"/>
                <a:cs typeface="Times New Roman" panose="02020603050405020304" pitchFamily="18" charset="0"/>
              </a:rPr>
              <a:t>a</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mẹ</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gọi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endParaRPr lang="en-US" sz="3600" dirty="0">
              <a:latin typeface="Times New Roman" panose="02020603050405020304" pitchFamily="18" charset="0"/>
              <a:cs typeface="Times New Roman" panose="02020603050405020304" pitchFamily="18" charset="0"/>
            </a:endParaRPr>
          </a:p>
          <a:p>
            <a:pPr>
              <a:lnSpc>
                <a:spcPct val="150000"/>
              </a:lnSpc>
            </a:pPr>
            <a:r>
              <a:rPr lang="en-US" sz="3600" dirty="0" err="1" smtClean="0">
                <a:latin typeface="Times New Roman" panose="02020603050405020304" pitchFamily="18" charset="0"/>
                <a:cs typeface="Times New Roman" panose="02020603050405020304" pitchFamily="18" charset="0"/>
              </a:rPr>
              <a:t>b,Em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bố</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endParaRPr lang="en-US" sz="3600" dirty="0">
              <a:latin typeface="Times New Roman" panose="02020603050405020304" pitchFamily="18" charset="0"/>
              <a:cs typeface="Times New Roman" panose="02020603050405020304" pitchFamily="18" charset="0"/>
            </a:endParaRPr>
          </a:p>
          <a:p>
            <a:pPr>
              <a:lnSpc>
                <a:spcPct val="150000"/>
              </a:lnSpc>
            </a:pPr>
            <a:r>
              <a:rPr lang="en-US" sz="3600" dirty="0" err="1" smtClean="0">
                <a:latin typeface="Times New Roman" panose="02020603050405020304" pitchFamily="18" charset="0"/>
                <a:cs typeface="Times New Roman" panose="02020603050405020304" pitchFamily="18" charset="0"/>
              </a:rPr>
              <a:t>c,Em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gái</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mẹ</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endParaRPr lang="en-US" sz="3600" dirty="0" smtClean="0">
              <a:latin typeface="Times New Roman" panose="02020603050405020304" pitchFamily="18" charset="0"/>
              <a:cs typeface="Times New Roman" panose="02020603050405020304" pitchFamily="18" charset="0"/>
            </a:endParaRPr>
          </a:p>
          <a:p>
            <a:pPr>
              <a:lnSpc>
                <a:spcPct val="150000"/>
              </a:lnSpc>
            </a:pPr>
            <a:r>
              <a:rPr lang="en-US" sz="3600" dirty="0" err="1">
                <a:latin typeface="Times New Roman" panose="02020603050405020304" pitchFamily="18" charset="0"/>
                <a:cs typeface="Times New Roman" panose="02020603050405020304" pitchFamily="18" charset="0"/>
              </a:rPr>
              <a:t>d</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bố</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endParaRPr lang="en-US" sz="36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E2DFB37-5629-4A94-BF62-15D0750F4AA7}"/>
              </a:ext>
            </a:extLst>
          </p:cNvPr>
          <p:cNvSpPr/>
          <p:nvPr/>
        </p:nvSpPr>
        <p:spPr>
          <a:xfrm>
            <a:off x="5508442" y="2463862"/>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D87C5950-F66F-4223-8CD8-FF14663E0FA8}"/>
              </a:ext>
            </a:extLst>
          </p:cNvPr>
          <p:cNvSpPr/>
          <p:nvPr/>
        </p:nvSpPr>
        <p:spPr>
          <a:xfrm>
            <a:off x="5508442" y="3267086"/>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987570AA-FC17-402A-A655-8A28FEC42423}"/>
              </a:ext>
            </a:extLst>
          </p:cNvPr>
          <p:cNvSpPr/>
          <p:nvPr/>
        </p:nvSpPr>
        <p:spPr>
          <a:xfrm>
            <a:off x="5460785" y="4105411"/>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3B6B208-1EA1-424B-8079-672C04EF352E}"/>
              </a:ext>
            </a:extLst>
          </p:cNvPr>
          <p:cNvSpPr/>
          <p:nvPr/>
        </p:nvSpPr>
        <p:spPr>
          <a:xfrm>
            <a:off x="5380475" y="4926016"/>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371F5B1C-F02E-4195-9FCB-F1D62E3A3B27}"/>
              </a:ext>
            </a:extLst>
          </p:cNvPr>
          <p:cNvSpPr/>
          <p:nvPr/>
        </p:nvSpPr>
        <p:spPr>
          <a:xfrm>
            <a:off x="5460785" y="2435719"/>
            <a:ext cx="1139101"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ậu</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67663EA4-8E40-4AB5-B4BA-7A29B7BA281C}"/>
              </a:ext>
            </a:extLst>
          </p:cNvPr>
          <p:cNvSpPr/>
          <p:nvPr/>
        </p:nvSpPr>
        <p:spPr>
          <a:xfrm>
            <a:off x="5380475" y="3200764"/>
            <a:ext cx="942807" cy="5841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4769633D-58D7-4503-87A6-D555FA2DC4D2}"/>
              </a:ext>
            </a:extLst>
          </p:cNvPr>
          <p:cNvSpPr/>
          <p:nvPr/>
        </p:nvSpPr>
        <p:spPr>
          <a:xfrm>
            <a:off x="5437410" y="4066989"/>
            <a:ext cx="757907"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dì</a:t>
            </a:r>
            <a:r>
              <a:rPr lang="en-US" sz="4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CF491D21-D417-4F34-8D43-BDABBD9E235E}"/>
              </a:ext>
            </a:extLst>
          </p:cNvPr>
          <p:cNvSpPr/>
          <p:nvPr/>
        </p:nvSpPr>
        <p:spPr>
          <a:xfrm>
            <a:off x="5292335" y="4904413"/>
            <a:ext cx="863154"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40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p:cNvSpPr/>
          <p:nvPr/>
        </p:nvSpPr>
        <p:spPr>
          <a:xfrm>
            <a:off x="899652" y="242132"/>
            <a:ext cx="11046542"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12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pP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797238" y="2147617"/>
            <a:ext cx="10487537" cy="3046988"/>
          </a:xfrm>
          <a:prstGeom prst="rect">
            <a:avLst/>
          </a:prstGeom>
          <a:noFill/>
        </p:spPr>
        <p:txBody>
          <a:bodyPr wrap="square" rtlCol="0">
            <a:spAutoFit/>
          </a:bodyPr>
          <a:lstStyle/>
          <a:p>
            <a:pPr lvl="0"/>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đây</a:t>
            </a:r>
            <a:endPar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r>
              <a:rPr kumimoji="0" lang="en-US" sz="3200" i="0" u="none" strike="noStrike" kern="120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Hương</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bưởi</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hương</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endPar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r>
              <a:rPr lang="en-US" sz="3200" baseline="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cháu</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ngồi</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Lẫn</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quạt</a:t>
            </a:r>
            <a:endPar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r>
              <a:rPr kumimoji="0" lang="en-US" sz="3200" i="0" u="none" strike="noStrike" kern="120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Căn</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vắng</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mát</a:t>
            </a:r>
            <a:endPar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r>
              <a:rPr lang="en-US" sz="3200" baseline="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Khu</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vườn</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lặng</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im</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thơm</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pPr lvl="0"/>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Quang</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899652" y="242132"/>
            <a:ext cx="11046542"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12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pP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9852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797238" y="1944417"/>
            <a:ext cx="10487537" cy="4031873"/>
          </a:xfrm>
          <a:prstGeom prst="rect">
            <a:avLst/>
          </a:prstGeom>
          <a:noFill/>
        </p:spPr>
        <p:txBody>
          <a:bodyPr wrap="square" rtlCol="0">
            <a:spAutoFit/>
          </a:bodyPr>
          <a:lstStyle/>
          <a:p>
            <a:pPr lvl="0"/>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đây</a:t>
            </a:r>
            <a:endPar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r>
              <a:rPr kumimoji="0" lang="en-US" sz="3200" i="0" u="none" strike="noStrike" kern="120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Hương</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bưởi</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hương</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endPar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r>
              <a:rPr lang="en-US" sz="3200" baseline="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cháu</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ngồi</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Lẫn</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quạt</a:t>
            </a:r>
            <a:endPar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r>
              <a:rPr kumimoji="0" lang="en-US" sz="3200" i="0" u="none" strike="noStrike" kern="120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Căn</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sng"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vắng</a:t>
            </a:r>
            <a:r>
              <a:rPr kumimoji="0" lang="en-US" sz="3200" i="0" u="sng"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sng"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3200" i="0" u="sng"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sng" strike="noStrike" kern="1200" cap="none" spc="0" normalizeH="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mát</a:t>
            </a:r>
            <a:endParaRPr kumimoji="0" lang="en-US" sz="3200" i="0" u="sng"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r>
              <a:rPr lang="en-US" sz="3200" baseline="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Khu</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vườn</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u="sng"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lặng</a:t>
            </a:r>
            <a:r>
              <a:rPr lang="en-US" sz="3200" u="sng"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u="sng"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im</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u="sng"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thơm</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pPr lvl="0"/>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Quang</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a:t>
            </a:r>
            <a:r>
              <a:rPr kumimoji="0" lang="en-US" sz="3200"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a:r>
              <a:rPr lang="en-US" sz="3200" baseline="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aseline="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vắng</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lặng</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im</a:t>
            </a:r>
            <a:r>
              <a:rPr lang="en-US" sz="32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mát</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thơm</a:t>
            </a:r>
            <a:r>
              <a:rPr lang="en-US" sz="32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899652" y="242132"/>
            <a:ext cx="11046542"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12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pP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264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667768" y="2198623"/>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2" name="Rectangle 11"/>
          <p:cNvSpPr/>
          <p:nvPr/>
        </p:nvSpPr>
        <p:spPr>
          <a:xfrm>
            <a:off x="2960915" y="240461"/>
            <a:ext cx="6096000" cy="1384995"/>
          </a:xfrm>
          <a:prstGeom prst="rect">
            <a:avLst/>
          </a:prstGeom>
        </p:spPr>
        <p:txBody>
          <a:bodyPr>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ba</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ngày</a:t>
            </a:r>
            <a:r>
              <a:rPr lang="en-US" altLang="en-US" sz="2800" b="1" dirty="0" smtClean="0">
                <a:latin typeface="Times New Roman" panose="02020603050405020304" pitchFamily="18" charset="0"/>
                <a:cs typeface="Times New Roman" panose="02020603050405020304" pitchFamily="18" charset="0"/>
              </a:rPr>
              <a:t> 10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smtClean="0">
                <a:latin typeface="Times New Roman" panose="02020603050405020304" pitchFamily="18" charset="0"/>
                <a:cs typeface="Times New Roman" panose="02020603050405020304" pitchFamily="18" charset="0"/>
              </a:rPr>
              <a:t>Tiếng</a:t>
            </a:r>
            <a:r>
              <a:rPr lang="en-US" altLang="en-US" sz="2800" b="1" u="sng" dirty="0" smtClean="0">
                <a:latin typeface="Times New Roman" panose="02020603050405020304" pitchFamily="18" charset="0"/>
                <a:cs typeface="Times New Roman" panose="02020603050405020304" pitchFamily="18" charset="0"/>
              </a:rPr>
              <a:t> </a:t>
            </a:r>
            <a:r>
              <a:rPr lang="en-US" altLang="en-US" sz="2800" b="1" u="sng" dirty="0" err="1" smtClean="0">
                <a:latin typeface="Times New Roman" panose="02020603050405020304" pitchFamily="18" charset="0"/>
                <a:cs typeface="Times New Roman" panose="02020603050405020304" pitchFamily="18" charset="0"/>
              </a:rPr>
              <a:t>Việt</a:t>
            </a:r>
            <a:endParaRPr lang="en-US" altLang="en-US" sz="2800" b="1" u="sng" dirty="0" smtClean="0">
              <a:latin typeface="Times New Roman" panose="02020603050405020304" pitchFamily="18" charset="0"/>
              <a:cs typeface="Times New Roman" panose="02020603050405020304" pitchFamily="18" charset="0"/>
            </a:endParaRPr>
          </a:p>
          <a:p>
            <a:pPr algn="ctr">
              <a:spcBef>
                <a:spcPct val="0"/>
              </a:spcBef>
            </a:pPr>
            <a:r>
              <a:rPr lang="en-US" altLang="en-US" sz="2800" b="1" dirty="0" err="1" smtClean="0">
                <a:latin typeface="Times New Roman" panose="02020603050405020304" pitchFamily="18" charset="0"/>
                <a:cs typeface="Times New Roman" panose="02020603050405020304" pitchFamily="18" charset="0"/>
              </a:rPr>
              <a:t>Bài</a:t>
            </a:r>
            <a:r>
              <a:rPr lang="en-US" altLang="en-US" sz="2800" b="1" dirty="0" smtClean="0">
                <a:latin typeface="Times New Roman" panose="02020603050405020304" pitchFamily="18" charset="0"/>
                <a:cs typeface="Times New Roman" panose="02020603050405020304" pitchFamily="18" charset="0"/>
              </a:rPr>
              <a:t> 26</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Em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mang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về</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yêu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thương</a:t>
            </a:r>
            <a:r>
              <a:rPr lang="en-US" altLang="en-US" sz="2800" b="1" dirty="0" smtClean="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B3B21-3441-443B-90DD-08C8930A141A}"/>
              </a:ext>
            </a:extLst>
          </p:cNvPr>
          <p:cNvSpPr txBox="1"/>
          <p:nvPr/>
        </p:nvSpPr>
        <p:spPr>
          <a:xfrm>
            <a:off x="294805" y="713056"/>
            <a:ext cx="11747534" cy="1200329"/>
          </a:xfrm>
          <a:prstGeom prst="rect">
            <a:avLst/>
          </a:prstGeom>
          <a:noFill/>
        </p:spPr>
        <p:txBody>
          <a:bodyPr wrap="square" rtlCol="0">
            <a:spAutoFit/>
          </a:bodyPr>
          <a:lstStyle/>
          <a:p>
            <a:pPr lvl="0">
              <a:spcAft>
                <a:spcPts val="600"/>
              </a:spcAft>
            </a:pP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3.Kết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họn</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vở</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CE9DE5C1-04B5-468A-A8A3-0B1836355BD9}"/>
              </a:ext>
            </a:extLst>
          </p:cNvPr>
          <p:cNvCxnSpPr>
            <a:cxnSpLocks/>
            <a:endCxn id="15" idx="1"/>
          </p:cNvCxnSpPr>
          <p:nvPr/>
        </p:nvCxnSpPr>
        <p:spPr>
          <a:xfrm flipV="1">
            <a:off x="5867394" y="2626705"/>
            <a:ext cx="1484092" cy="134934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018F4970-3948-4B66-8A0D-39F316366EBE}"/>
              </a:ext>
            </a:extLst>
          </p:cNvPr>
          <p:cNvCxnSpPr>
            <a:cxnSpLocks/>
            <a:endCxn id="17" idx="1"/>
          </p:cNvCxnSpPr>
          <p:nvPr/>
        </p:nvCxnSpPr>
        <p:spPr>
          <a:xfrm>
            <a:off x="5867395" y="2606324"/>
            <a:ext cx="1484091" cy="280587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715DAFC-5AED-461D-9E31-F434DD0F2FA6}"/>
              </a:ext>
            </a:extLst>
          </p:cNvPr>
          <p:cNvCxnSpPr>
            <a:cxnSpLocks/>
            <a:endCxn id="16" idx="1"/>
          </p:cNvCxnSpPr>
          <p:nvPr/>
        </p:nvCxnSpPr>
        <p:spPr>
          <a:xfrm flipV="1">
            <a:off x="5867395" y="4027427"/>
            <a:ext cx="1484091" cy="132830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id="{D53CCD72-EE77-4B0D-AEDD-4C82D6CEECF2}"/>
              </a:ext>
            </a:extLst>
          </p:cNvPr>
          <p:cNvSpPr/>
          <p:nvPr/>
        </p:nvSpPr>
        <p:spPr>
          <a:xfrm>
            <a:off x="936170" y="2265011"/>
            <a:ext cx="4931227" cy="723390"/>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Đôi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mắt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em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08625C3-F10F-4EE0-809D-7EAB08E144E0}"/>
              </a:ext>
            </a:extLst>
          </p:cNvPr>
          <p:cNvSpPr/>
          <p:nvPr/>
        </p:nvSpPr>
        <p:spPr>
          <a:xfrm>
            <a:off x="936169" y="3665732"/>
            <a:ext cx="493122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Mái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tóc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của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mẹ</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6D98788-F73D-46D5-83FF-03173DCF1F69}"/>
              </a:ext>
            </a:extLst>
          </p:cNvPr>
          <p:cNvSpPr/>
          <p:nvPr/>
        </p:nvSpPr>
        <p:spPr>
          <a:xfrm>
            <a:off x="936168" y="5066454"/>
            <a:ext cx="4931227" cy="691488"/>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Giọng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nói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của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bố</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FD5089C-1AF3-415E-AB41-6F833BFCF2F6}"/>
              </a:ext>
            </a:extLst>
          </p:cNvPr>
          <p:cNvSpPr/>
          <p:nvPr/>
        </p:nvSpPr>
        <p:spPr>
          <a:xfrm>
            <a:off x="7351486" y="2265009"/>
            <a:ext cx="297905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m</a:t>
            </a:r>
            <a:r>
              <a:rPr lang="en-US" sz="3600" dirty="0" err="1" smtClean="0">
                <a:solidFill>
                  <a:schemeClr val="tx1"/>
                </a:solidFill>
                <a:latin typeface="Times New Roman" panose="02020603050405020304" pitchFamily="18" charset="0"/>
                <a:cs typeface="Times New Roman" panose="02020603050405020304" pitchFamily="18" charset="0"/>
              </a:rPr>
              <a:t>ượt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mà</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E8D9236-DE29-4A94-84E7-0B537B7A169A}"/>
              </a:ext>
            </a:extLst>
          </p:cNvPr>
          <p:cNvSpPr/>
          <p:nvPr/>
        </p:nvSpPr>
        <p:spPr>
          <a:xfrm>
            <a:off x="7351486" y="3665730"/>
            <a:ext cx="2979057" cy="723393"/>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t</a:t>
            </a:r>
            <a:r>
              <a:rPr lang="en-US" sz="3600" dirty="0" err="1" smtClean="0">
                <a:solidFill>
                  <a:schemeClr val="tx1"/>
                </a:solidFill>
                <a:latin typeface="Times New Roman" panose="02020603050405020304" pitchFamily="18" charset="0"/>
                <a:cs typeface="Times New Roman" panose="02020603050405020304" pitchFamily="18" charset="0"/>
              </a:rPr>
              <a:t>rầm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ấm</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9BBBE87-8059-49D2-81DB-EA3EEC9CBE3B}"/>
              </a:ext>
            </a:extLst>
          </p:cNvPr>
          <p:cNvSpPr/>
          <p:nvPr/>
        </p:nvSpPr>
        <p:spPr>
          <a:xfrm>
            <a:off x="7351486" y="5066452"/>
            <a:ext cx="2979057" cy="691489"/>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đen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láy</a:t>
            </a:r>
            <a:r>
              <a:rPr lang="en-US" sz="360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797238" y="2147617"/>
            <a:ext cx="10487537" cy="3539430"/>
          </a:xfrm>
          <a:prstGeom prst="rect">
            <a:avLst/>
          </a:prstGeom>
          <a:noFill/>
        </p:spPr>
        <p:txBody>
          <a:bodyPr wrap="square" rtlCol="0">
            <a:spAutoFit/>
          </a:bodyPr>
          <a:lstStyle/>
          <a:p>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3.Kết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vở</a:t>
            </a:r>
            <a:r>
              <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Đôi</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mắt</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đen</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láy</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mượt</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trầm</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32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endParaRPr lang="en-US" sz="32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899652" y="242132"/>
            <a:ext cx="11046542"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năm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12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pP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154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1380248" cy="707886"/>
          </a:xfrm>
          <a:prstGeom prst="rect">
            <a:avLst/>
          </a:prstGeom>
          <a:noFill/>
        </p:spPr>
        <p:txBody>
          <a:bodyPr wrap="square" rtlCol="0">
            <a:spAutoFit/>
          </a:bodyPr>
          <a:lstStyle/>
          <a:p>
            <a:pPr lvl="0"/>
            <a:r>
              <a:rPr lang="en-US" sz="40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1: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1071159" y="2207530"/>
            <a:ext cx="9257684"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80C180CD-EF8C-4E85-B3BA-465EC7BDA245}"/>
              </a:ext>
            </a:extLst>
          </p:cNvPr>
          <p:cNvSpPr txBox="1"/>
          <p:nvPr/>
        </p:nvSpPr>
        <p:spPr>
          <a:xfrm>
            <a:off x="1327078" y="1184372"/>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mẹ</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ngoại</a:t>
            </a:r>
            <a:r>
              <a:rPr lang="en-US" sz="4000" i="1" dirty="0">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0E2DFB37-5629-4A94-BF62-15D0750F4AA7}"/>
              </a:ext>
            </a:extLst>
          </p:cNvPr>
          <p:cNvSpPr/>
          <p:nvPr/>
        </p:nvSpPr>
        <p:spPr>
          <a:xfrm>
            <a:off x="5508442" y="2463862"/>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D87C5950-F66F-4223-8CD8-FF14663E0FA8}"/>
              </a:ext>
            </a:extLst>
          </p:cNvPr>
          <p:cNvSpPr/>
          <p:nvPr/>
        </p:nvSpPr>
        <p:spPr>
          <a:xfrm>
            <a:off x="6195317" y="3226019"/>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987570AA-FC17-402A-A655-8A28FEC42423}"/>
              </a:ext>
            </a:extLst>
          </p:cNvPr>
          <p:cNvSpPr/>
          <p:nvPr/>
        </p:nvSpPr>
        <p:spPr>
          <a:xfrm>
            <a:off x="7554711" y="4095741"/>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3B6B208-1EA1-424B-8079-672C04EF352E}"/>
              </a:ext>
            </a:extLst>
          </p:cNvPr>
          <p:cNvSpPr/>
          <p:nvPr/>
        </p:nvSpPr>
        <p:spPr>
          <a:xfrm>
            <a:off x="7211273" y="4906805"/>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371F5B1C-F02E-4195-9FCB-F1D62E3A3B27}"/>
              </a:ext>
            </a:extLst>
          </p:cNvPr>
          <p:cNvSpPr/>
          <p:nvPr/>
        </p:nvSpPr>
        <p:spPr>
          <a:xfrm>
            <a:off x="5508442" y="2438400"/>
            <a:ext cx="822114"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Rectangle 16">
            <a:extLst>
              <a:ext uri="{FF2B5EF4-FFF2-40B4-BE49-F238E27FC236}">
                <a16:creationId xmlns:a16="http://schemas.microsoft.com/office/drawing/2014/main" id="{67663EA4-8E40-4AB5-B4BA-7A29B7BA281C}"/>
              </a:ext>
            </a:extLst>
          </p:cNvPr>
          <p:cNvSpPr/>
          <p:nvPr/>
        </p:nvSpPr>
        <p:spPr>
          <a:xfrm>
            <a:off x="6199173" y="3112586"/>
            <a:ext cx="822114" cy="5841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7438440" y="4060031"/>
            <a:ext cx="197770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ngoại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Rectangle 18">
            <a:extLst>
              <a:ext uri="{FF2B5EF4-FFF2-40B4-BE49-F238E27FC236}">
                <a16:creationId xmlns:a16="http://schemas.microsoft.com/office/drawing/2014/main" id="{CF491D21-D417-4F34-8D43-BDABBD9E235E}"/>
              </a:ext>
            </a:extLst>
          </p:cNvPr>
          <p:cNvSpPr/>
          <p:nvPr/>
        </p:nvSpPr>
        <p:spPr>
          <a:xfrm>
            <a:off x="7178616" y="4884433"/>
            <a:ext cx="1595269"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51894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1264134" cy="707886"/>
          </a:xfrm>
          <a:prstGeom prst="rect">
            <a:avLst/>
          </a:prstGeom>
          <a:noFill/>
        </p:spPr>
        <p:txBody>
          <a:bodyPr wrap="square" rtlCol="0">
            <a:spAutoFit/>
          </a:bodyPr>
          <a:lstStyle/>
          <a:p>
            <a:pPr lvl="0"/>
            <a:r>
              <a:rPr lang="en-US" sz="40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2</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478971" y="2207530"/>
            <a:ext cx="11092543" cy="3416320"/>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0C180CD-EF8C-4E85-B3BA-465EC7BDA245}"/>
              </a:ext>
            </a:extLst>
          </p:cNvPr>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mở</a:t>
            </a:r>
            <a:r>
              <a:rPr lang="en-US" sz="4000" i="1" dirty="0">
                <a:latin typeface="Times New Roman" panose="02020603050405020304" pitchFamily="18" charset="0"/>
                <a:cs typeface="Times New Roman" panose="02020603050405020304" pitchFamily="18" charset="0"/>
              </a:rPr>
              <a:t> to, </a:t>
            </a:r>
            <a:r>
              <a:rPr lang="en-US" sz="4000" i="1" dirty="0" err="1">
                <a:latin typeface="Times New Roman" panose="02020603050405020304" pitchFamily="18" charset="0"/>
                <a:cs typeface="Times New Roman" panose="02020603050405020304" pitchFamily="18" charset="0"/>
              </a:rPr>
              <a:t>đen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đỏ</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hồng</a:t>
            </a:r>
            <a:r>
              <a:rPr lang="en-US" sz="4000" i="1"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0E2DFB37-5629-4A94-BF62-15D0750F4AA7}"/>
              </a:ext>
            </a:extLst>
          </p:cNvPr>
          <p:cNvSpPr/>
          <p:nvPr/>
        </p:nvSpPr>
        <p:spPr>
          <a:xfrm>
            <a:off x="9120614" y="3279425"/>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65117AD-D247-48E4-AE44-4EA50C375AE8}"/>
              </a:ext>
            </a:extLst>
          </p:cNvPr>
          <p:cNvSpPr/>
          <p:nvPr/>
        </p:nvSpPr>
        <p:spPr>
          <a:xfrm>
            <a:off x="3377634" y="2463862"/>
            <a:ext cx="1343671"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40E0AE30-5722-4FDC-BB4E-6646F055A9EB}"/>
              </a:ext>
            </a:extLst>
          </p:cNvPr>
          <p:cNvSpPr/>
          <p:nvPr/>
        </p:nvSpPr>
        <p:spPr>
          <a:xfrm>
            <a:off x="2554718" y="4106739"/>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CF491D21-D417-4F34-8D43-BDABBD9E235E}"/>
              </a:ext>
            </a:extLst>
          </p:cNvPr>
          <p:cNvSpPr/>
          <p:nvPr/>
        </p:nvSpPr>
        <p:spPr>
          <a:xfrm>
            <a:off x="9120614" y="3241003"/>
            <a:ext cx="1467735"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Rectangle 21">
            <a:extLst>
              <a:ext uri="{FF2B5EF4-FFF2-40B4-BE49-F238E27FC236}">
                <a16:creationId xmlns:a16="http://schemas.microsoft.com/office/drawing/2014/main" id="{F2FD2712-FB81-47AA-9098-81815D4F4CE3}"/>
              </a:ext>
            </a:extLst>
          </p:cNvPr>
          <p:cNvSpPr/>
          <p:nvPr/>
        </p:nvSpPr>
        <p:spPr>
          <a:xfrm>
            <a:off x="2418401" y="4079203"/>
            <a:ext cx="171085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đen</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láy</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3218594" y="2436621"/>
            <a:ext cx="1850482"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7455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B3B21-3441-443B-90DD-08C8930A141A}"/>
              </a:ext>
            </a:extLst>
          </p:cNvPr>
          <p:cNvSpPr txBox="1"/>
          <p:nvPr/>
        </p:nvSpPr>
        <p:spPr>
          <a:xfrm>
            <a:off x="222233" y="566308"/>
            <a:ext cx="11747534" cy="1200329"/>
          </a:xfrm>
          <a:prstGeom prst="rect">
            <a:avLst/>
          </a:prstGeom>
          <a:noFill/>
        </p:spPr>
        <p:txBody>
          <a:bodyPr wrap="square" rtlCol="0">
            <a:spAutoFit/>
          </a:bodyPr>
          <a:lstStyle/>
          <a:p>
            <a:pPr lvl="0">
              <a:spcAft>
                <a:spcPts val="600"/>
              </a:spcAft>
            </a:pP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600" b="1"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3600" b="1"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vở</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CE9DE5C1-04B5-468A-A8A3-0B1836355BD9}"/>
              </a:ext>
            </a:extLst>
          </p:cNvPr>
          <p:cNvCxnSpPr>
            <a:cxnSpLocks/>
            <a:endCxn id="15" idx="1"/>
          </p:cNvCxnSpPr>
          <p:nvPr/>
        </p:nvCxnSpPr>
        <p:spPr>
          <a:xfrm flipV="1">
            <a:off x="5867394" y="2626705"/>
            <a:ext cx="1484092" cy="134934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018F4970-3948-4B66-8A0D-39F316366EBE}"/>
              </a:ext>
            </a:extLst>
          </p:cNvPr>
          <p:cNvCxnSpPr>
            <a:cxnSpLocks/>
            <a:endCxn id="17" idx="1"/>
          </p:cNvCxnSpPr>
          <p:nvPr/>
        </p:nvCxnSpPr>
        <p:spPr>
          <a:xfrm>
            <a:off x="5867395" y="2606324"/>
            <a:ext cx="1484091" cy="280587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715DAFC-5AED-461D-9E31-F434DD0F2FA6}"/>
              </a:ext>
            </a:extLst>
          </p:cNvPr>
          <p:cNvCxnSpPr>
            <a:cxnSpLocks/>
            <a:endCxn id="16" idx="1"/>
          </p:cNvCxnSpPr>
          <p:nvPr/>
        </p:nvCxnSpPr>
        <p:spPr>
          <a:xfrm flipV="1">
            <a:off x="5867395" y="4027427"/>
            <a:ext cx="1484091" cy="132830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id="{D53CCD72-EE77-4B0D-AEDD-4C82D6CEECF2}"/>
              </a:ext>
            </a:extLst>
          </p:cNvPr>
          <p:cNvSpPr/>
          <p:nvPr/>
        </p:nvSpPr>
        <p:spPr>
          <a:xfrm>
            <a:off x="936170" y="2265011"/>
            <a:ext cx="4931227" cy="723390"/>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08625C3-F10F-4EE0-809D-7EAB08E144E0}"/>
              </a:ext>
            </a:extLst>
          </p:cNvPr>
          <p:cNvSpPr/>
          <p:nvPr/>
        </p:nvSpPr>
        <p:spPr>
          <a:xfrm>
            <a:off x="936169" y="3665732"/>
            <a:ext cx="493122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6D98788-F73D-46D5-83FF-03173DCF1F69}"/>
              </a:ext>
            </a:extLst>
          </p:cNvPr>
          <p:cNvSpPr/>
          <p:nvPr/>
        </p:nvSpPr>
        <p:spPr>
          <a:xfrm>
            <a:off x="936168" y="5066454"/>
            <a:ext cx="4931227" cy="691488"/>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ngoại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FD5089C-1AF3-415E-AB41-6F833BFCF2F6}"/>
              </a:ext>
            </a:extLst>
          </p:cNvPr>
          <p:cNvSpPr/>
          <p:nvPr/>
        </p:nvSpPr>
        <p:spPr>
          <a:xfrm>
            <a:off x="7351486" y="2265009"/>
            <a:ext cx="297905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học</a:t>
            </a:r>
            <a:r>
              <a:rPr lang="en-US" sz="3600" dirty="0">
                <a:solidFill>
                  <a:schemeClr val="tx1"/>
                </a:solidFill>
                <a:latin typeface="Times New Roman" panose="02020603050405020304" pitchFamily="18" charset="0"/>
                <a:cs typeface="Times New Roman" panose="02020603050405020304" pitchFamily="18" charset="0"/>
              </a:rPr>
              <a:t> </a:t>
            </a:r>
          </a:p>
        </p:txBody>
      </p:sp>
      <p:sp>
        <p:nvSpPr>
          <p:cNvPr id="16" name="Rectangle: Rounded Corners 15">
            <a:extLst>
              <a:ext uri="{FF2B5EF4-FFF2-40B4-BE49-F238E27FC236}">
                <a16:creationId xmlns:a16="http://schemas.microsoft.com/office/drawing/2014/main" id="{EE8D9236-DE29-4A94-84E7-0B537B7A169A}"/>
              </a:ext>
            </a:extLst>
          </p:cNvPr>
          <p:cNvSpPr/>
          <p:nvPr/>
        </p:nvSpPr>
        <p:spPr>
          <a:xfrm>
            <a:off x="7351486" y="3665730"/>
            <a:ext cx="2979057" cy="723393"/>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già</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9BBBE87-8059-49D2-81DB-EA3EEC9CBE3B}"/>
              </a:ext>
            </a:extLst>
          </p:cNvPr>
          <p:cNvSpPr/>
          <p:nvPr/>
        </p:nvSpPr>
        <p:spPr>
          <a:xfrm>
            <a:off x="7351486" y="5066452"/>
            <a:ext cx="2979057" cy="691489"/>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bụ</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bẫm</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65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28qs0"/>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4" name="WordArt 1035"/>
          <p:cNvSpPr>
            <a:spLocks noChangeArrowheads="1" noChangeShapeType="1" noTextEdit="1"/>
          </p:cNvSpPr>
          <p:nvPr/>
        </p:nvSpPr>
        <p:spPr bwMode="auto">
          <a:xfrm>
            <a:off x="1524000" y="1142365"/>
            <a:ext cx="9144000" cy="3613467"/>
          </a:xfrm>
          <a:prstGeom prst="rect">
            <a:avLst/>
          </a:prstGeom>
        </p:spPr>
        <p:txBody>
          <a:bodyPr wrap="none" fromWordArt="1">
            <a:prstTxWarp prst="textWave2">
              <a:avLst>
                <a:gd name="adj1" fmla="val 8296"/>
                <a:gd name="adj2" fmla="val 199"/>
              </a:avLst>
            </a:prstTxWarp>
          </a:bodyPr>
          <a:lstStyle/>
          <a:p>
            <a:pPr>
              <a:defRPr/>
            </a:pPr>
            <a:r>
              <a:rPr lang="vi-VN"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GIỜ</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HỌC</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KẾT</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THÚC</a:t>
            </a:r>
            <a:endPar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a:p>
            <a:pPr>
              <a:defRPr/>
            </a:pP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học </a:t>
            </a:r>
            <a:r>
              <a:rPr lang="en-US" sz="3600" kern="10" dirty="0" err="1">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tốt</a:t>
            </a:r>
            <a:r>
              <a:rPr lang="en-US"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a:t>
            </a:r>
            <a:r>
              <a:rPr lang="vi-VN" sz="3600" kern="10" dirty="0">
                <a:ln w="9525">
                  <a:solidFill>
                    <a:srgbClr val="FF00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chăm ngoan</a:t>
            </a:r>
            <a:r>
              <a:rPr lang="vi-VN"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a:t>
            </a:r>
            <a:endParaRPr lang="en-US" sz="3600" kern="10" dirty="0">
              <a:ln w="9525">
                <a:solidFill>
                  <a:srgbClr val="FF00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endParaRPr>
          </a:p>
        </p:txBody>
      </p:sp>
      <p:pic>
        <p:nvPicPr>
          <p:cNvPr id="33796"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486400"/>
            <a:ext cx="243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6" descr="670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48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4" descr="rosew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04332">
            <a:off x="1660525" y="163513"/>
            <a:ext cx="1066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4" descr="rosew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04332">
            <a:off x="9128125" y="163513"/>
            <a:ext cx="10668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06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repeatCount="indefinite"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3" name="Rectangle 2"/>
          <p:cNvSpPr/>
          <p:nvPr/>
        </p:nvSpPr>
        <p:spPr>
          <a:xfrm>
            <a:off x="1327355" y="242132"/>
            <a:ext cx="9999406" cy="1384995"/>
          </a:xfrm>
          <a:prstGeom prst="rect">
            <a:avLst/>
          </a:prstGeom>
        </p:spPr>
        <p:txBody>
          <a:bodyPr wrap="square">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sáu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13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pP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1261735"/>
      </p:ext>
    </p:extLst>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36650" y="2318459"/>
            <a:ext cx="858218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đoạn</a:t>
            </a:r>
            <a:endParaRPr kumimoji="0" lang="en-US" sz="96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476B8-0DD8-488F-A91B-3BCBA3D700DC}"/>
              </a:ext>
            </a:extLst>
          </p:cNvPr>
          <p:cNvSpPr>
            <a:spLocks noGrp="1"/>
          </p:cNvSpPr>
          <p:nvPr>
            <p:ph idx="1"/>
          </p:nvPr>
        </p:nvSpPr>
        <p:spPr>
          <a:xfrm>
            <a:off x="575367" y="957076"/>
            <a:ext cx="10799435" cy="4351338"/>
          </a:xfrm>
        </p:spPr>
        <p:txBody>
          <a:bodyPr>
            <a:normAutofit/>
          </a:bodyPr>
          <a:lstStyle/>
          <a:p>
            <a:pPr marL="0" indent="0" algn="just">
              <a:buNone/>
            </a:pP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smtClean="0">
                <a:latin typeface="Times New Roman" panose="02020603050405020304" pitchFamily="18" charset="0"/>
                <a:ea typeface="Arial-Rounded" panose="020B0500000000000000" pitchFamily="34" charset="0"/>
                <a:cs typeface="Times New Roman" panose="02020603050405020304" pitchFamily="18" charset="0"/>
              </a:rPr>
              <a:t>Khi </a:t>
            </a:r>
            <a:r>
              <a:rPr lang="vi-VN" sz="3600" dirty="0">
                <a:latin typeface="Times New Roman" panose="02020603050405020304" pitchFamily="18" charset="0"/>
                <a:ea typeface="Arial-Rounded" panose="020B0500000000000000" pitchFamily="34" charset="0"/>
                <a:cs typeface="Times New Roman" panose="02020603050405020304" pitchFamily="18" charset="0"/>
              </a:rPr>
              <a:t>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ôi</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01215880-E6B9-4ECA-B101-FB4236F6BE3F}"/>
              </a:ext>
            </a:extLst>
          </p:cNvPr>
          <p:cNvSpPr txBox="1"/>
          <p:nvPr/>
        </p:nvSpPr>
        <p:spPr>
          <a:xfrm>
            <a:off x="646526" y="192032"/>
            <a:ext cx="8824392" cy="646331"/>
          </a:xfrm>
          <a:prstGeom prst="rect">
            <a:avLst/>
          </a:prstGeom>
          <a:noFill/>
        </p:spPr>
        <p:txBody>
          <a:bodyPr wrap="square" rtlCol="0">
            <a:spAutoFit/>
          </a:bodyPr>
          <a:lstStyle/>
          <a:p>
            <a:pPr lvl="0">
              <a:spcAft>
                <a:spcPts val="600"/>
              </a:spcAft>
            </a:pP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FBC5C45-C53F-44EB-B980-89BC150781FB}"/>
              </a:ext>
            </a:extLst>
          </p:cNvPr>
          <p:cNvSpPr/>
          <p:nvPr/>
        </p:nvSpPr>
        <p:spPr>
          <a:xfrm>
            <a:off x="1056721" y="4248679"/>
            <a:ext cx="6171393" cy="70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ai?</a:t>
            </a:r>
          </a:p>
        </p:txBody>
      </p:sp>
      <p:cxnSp>
        <p:nvCxnSpPr>
          <p:cNvPr id="7" name="Straight Connector 6">
            <a:extLst>
              <a:ext uri="{FF2B5EF4-FFF2-40B4-BE49-F238E27FC236}">
                <a16:creationId xmlns:a16="http://schemas.microsoft.com/office/drawing/2014/main" id="{02E0CADE-1CD5-4611-ABC0-B045C21FAA2D}"/>
              </a:ext>
            </a:extLst>
          </p:cNvPr>
          <p:cNvCxnSpPr>
            <a:cxnSpLocks/>
          </p:cNvCxnSpPr>
          <p:nvPr/>
        </p:nvCxnSpPr>
        <p:spPr>
          <a:xfrm>
            <a:off x="6834752" y="1481263"/>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id="{945A1268-F6C3-4FAC-A1A3-03C942ADA909}"/>
              </a:ext>
            </a:extLst>
          </p:cNvPr>
          <p:cNvSpPr/>
          <p:nvPr/>
        </p:nvSpPr>
        <p:spPr>
          <a:xfrm>
            <a:off x="1056721" y="5076123"/>
            <a:ext cx="746184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b.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10" name="Straight Connector 9">
            <a:extLst>
              <a:ext uri="{FF2B5EF4-FFF2-40B4-BE49-F238E27FC236}">
                <a16:creationId xmlns:a16="http://schemas.microsoft.com/office/drawing/2014/main" id="{87BE5E62-9311-48C2-9E86-D9B79DD8B004}"/>
              </a:ext>
            </a:extLst>
          </p:cNvPr>
          <p:cNvCxnSpPr>
            <a:cxnSpLocks/>
          </p:cNvCxnSpPr>
          <p:nvPr/>
        </p:nvCxnSpPr>
        <p:spPr>
          <a:xfrm>
            <a:off x="646526" y="3939883"/>
            <a:ext cx="5399717"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44CB3517-626A-41D6-BA55-F9B328DC87F7}"/>
              </a:ext>
            </a:extLst>
          </p:cNvPr>
          <p:cNvCxnSpPr>
            <a:cxnSpLocks/>
          </p:cNvCxnSpPr>
          <p:nvPr/>
        </p:nvCxnSpPr>
        <p:spPr>
          <a:xfrm>
            <a:off x="2208324" y="3421866"/>
            <a:ext cx="9111344"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119F7F8C-390B-4F2B-8ED3-622316B60875}"/>
              </a:ext>
            </a:extLst>
          </p:cNvPr>
          <p:cNvCxnSpPr>
            <a:cxnSpLocks/>
          </p:cNvCxnSpPr>
          <p:nvPr/>
        </p:nvCxnSpPr>
        <p:spPr>
          <a:xfrm>
            <a:off x="3680177" y="1915888"/>
            <a:ext cx="7455909" cy="0"/>
          </a:xfrm>
          <a:prstGeom prst="line">
            <a:avLst/>
          </a:prstGeom>
          <a:ln w="38100">
            <a:solidFill>
              <a:srgbClr val="00B050"/>
            </a:solidFill>
          </a:ln>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a16="http://schemas.microsoft.com/office/drawing/2014/main" id="{35B7F13C-3A86-484F-8072-E09AC47B33E1}"/>
              </a:ext>
            </a:extLst>
          </p:cNvPr>
          <p:cNvSpPr/>
          <p:nvPr/>
        </p:nvSpPr>
        <p:spPr>
          <a:xfrm>
            <a:off x="1038816" y="5834784"/>
            <a:ext cx="987253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c.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rõ</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17" name="Straight Connector 16">
            <a:extLst>
              <a:ext uri="{FF2B5EF4-FFF2-40B4-BE49-F238E27FC236}">
                <a16:creationId xmlns:a16="http://schemas.microsoft.com/office/drawing/2014/main" id="{4E1407D4-0053-4A37-873E-DD30B8A7E70B}"/>
              </a:ext>
            </a:extLst>
          </p:cNvPr>
          <p:cNvCxnSpPr>
            <a:cxnSpLocks/>
          </p:cNvCxnSpPr>
          <p:nvPr/>
        </p:nvCxnSpPr>
        <p:spPr>
          <a:xfrm flipV="1">
            <a:off x="1548776" y="2438196"/>
            <a:ext cx="1934652" cy="12627"/>
          </a:xfrm>
          <a:prstGeom prst="line">
            <a:avLst/>
          </a:prstGeom>
          <a:ln w="38100">
            <a:solidFill>
              <a:srgbClr val="00B050"/>
            </a:solidFill>
          </a:ln>
        </p:spPr>
        <p:style>
          <a:lnRef idx="3">
            <a:schemeClr val="dk1"/>
          </a:lnRef>
          <a:fillRef idx="0">
            <a:schemeClr val="dk1"/>
          </a:fillRef>
          <a:effectRef idx="2">
            <a:schemeClr val="dk1"/>
          </a:effectRef>
          <a:fontRef idx="minor">
            <a:schemeClr val="tx1"/>
          </a:fontRef>
        </p:style>
      </p:cxnSp>
      <p:pic>
        <p:nvPicPr>
          <p:cNvPr id="20" name="Content Placeholder 20" descr="logo">
            <a:extLst>
              <a:ext uri="{FF2B5EF4-FFF2-40B4-BE49-F238E27FC236}">
                <a16:creationId xmlns:a16="http://schemas.microsoft.com/office/drawing/2014/main" id="{2EDC7FFE-823D-4EF2-9A92-CA005180C887}"/>
              </a:ext>
            </a:extLst>
          </p:cNvPr>
          <p:cNvPicPr>
            <a:picLocks noChangeAspect="1"/>
          </p:cNvPicPr>
          <p:nvPr/>
        </p:nvPicPr>
        <p:blipFill>
          <a:blip r:embed="rId2"/>
          <a:stretch>
            <a:fillRect/>
          </a:stretch>
        </p:blipFill>
        <p:spPr>
          <a:xfrm>
            <a:off x="10219892" y="-249990"/>
            <a:ext cx="1564640" cy="1598295"/>
          </a:xfrm>
          <a:prstGeom prst="rect">
            <a:avLst/>
          </a:prstGeom>
        </p:spPr>
      </p:pic>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par>
                                <p:cTn id="50" presetID="6"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1234135" y="258762"/>
            <a:ext cx="9383486" cy="1325563"/>
          </a:xfrm>
        </p:spPr>
        <p:txBody>
          <a:bodyPr>
            <a:normAutofit/>
          </a:bodyPr>
          <a:lstStyle/>
          <a:p>
            <a:pPr algn="ctr"/>
            <a:r>
              <a:rPr lang="en-US" sz="40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3-4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A6B727E-17AD-4D45-857C-F422ED0CF9A3}"/>
              </a:ext>
            </a:extLst>
          </p:cNvPr>
          <p:cNvSpPr/>
          <p:nvPr/>
        </p:nvSpPr>
        <p:spPr>
          <a:xfrm>
            <a:off x="514519" y="3298377"/>
            <a:ext cx="11090771" cy="2974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 </a:t>
            </a:r>
            <a:r>
              <a:rPr lang="vi-VN"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nội là người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nhất</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 nhỏ em thường ở nhà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Hằng ngày bà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nấu</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cơm</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chải </a:t>
            </a:r>
            <a:r>
              <a:rPr lang="vi-VN"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tóc cho </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dậy</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 kể cho em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câu </a:t>
            </a:r>
            <a:r>
              <a:rPr lang="vi-VN"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 bổ ích. </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 </a:t>
            </a:r>
            <a:r>
              <a:rPr lang="vi-VN" sz="36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 yêu quý bà, em mong bà sống </a:t>
            </a:r>
            <a:r>
              <a:rPr lang="en-US" sz="36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lâ</a:t>
            </a:r>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u</a:t>
            </a:r>
            <a:r>
              <a:rPr lang="vi-VN"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A4EC8B3-1477-4489-ABCF-ABDBCB46E109}"/>
              </a:ext>
            </a:extLst>
          </p:cNvPr>
          <p:cNvSpPr/>
          <p:nvPr/>
        </p:nvSpPr>
        <p:spPr>
          <a:xfrm>
            <a:off x="1090342" y="1616985"/>
            <a:ext cx="9383486" cy="16487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ai?</a:t>
            </a:r>
          </a:p>
          <a:p>
            <a:pPr marL="457200" lvl="0" indent="-457200" algn="just">
              <a:buFontTx/>
              <a:buChar cha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7" name="Picture 6">
            <a:extLst>
              <a:ext uri="{FF2B5EF4-FFF2-40B4-BE49-F238E27FC236}">
                <a16:creationId xmlns:a16="http://schemas.microsoft.com/office/drawing/2014/main" id="{374EAB83-1797-4DE9-807B-01D3F1EC471D}"/>
              </a:ext>
            </a:extLst>
          </p:cNvPr>
          <p:cNvPicPr>
            <a:picLocks noChangeAspect="1"/>
          </p:cNvPicPr>
          <p:nvPr/>
        </p:nvPicPr>
        <p:blipFill>
          <a:blip r:embed="rId4"/>
          <a:stretch>
            <a:fillRect/>
          </a:stretch>
        </p:blipFill>
        <p:spPr>
          <a:xfrm>
            <a:off x="2441446" y="1019175"/>
            <a:ext cx="7156709" cy="3600893"/>
          </a:xfrm>
          <a:prstGeom prst="rect">
            <a:avLst/>
          </a:prstGeom>
        </p:spPr>
      </p:pic>
      <p:sp>
        <p:nvSpPr>
          <p:cNvPr id="8" name="Thought Bubble: Cloud 7">
            <a:extLst>
              <a:ext uri="{FF2B5EF4-FFF2-40B4-BE49-F238E27FC236}">
                <a16:creationId xmlns:a16="http://schemas.microsoft.com/office/drawing/2014/main" id="{CCA83028-0F3E-4FCF-A4A1-F1CE28ADCF2F}"/>
              </a:ext>
            </a:extLst>
          </p:cNvPr>
          <p:cNvSpPr/>
          <p:nvPr/>
        </p:nvSpPr>
        <p:spPr>
          <a:xfrm>
            <a:off x="0" y="685358"/>
            <a:ext cx="2881422" cy="177551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bức</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hought Bubble: Cloud 9">
            <a:extLst>
              <a:ext uri="{FF2B5EF4-FFF2-40B4-BE49-F238E27FC236}">
                <a16:creationId xmlns:a16="http://schemas.microsoft.com/office/drawing/2014/main" id="{30CE00CC-BB11-4002-9FBA-55A8734294FF}"/>
              </a:ext>
            </a:extLst>
          </p:cNvPr>
          <p:cNvSpPr/>
          <p:nvPr/>
        </p:nvSpPr>
        <p:spPr>
          <a:xfrm>
            <a:off x="7759276" y="411390"/>
            <a:ext cx="3275754" cy="205339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bức</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0951" y="234953"/>
            <a:ext cx="10701119" cy="2246769"/>
          </a:xfrm>
          <a:prstGeom prst="rect">
            <a:avLst/>
          </a:prstGeom>
        </p:spPr>
        <p:txBody>
          <a:bodyPr wrap="square">
            <a:spAutoFit/>
          </a:bodyPr>
          <a:lstStyle/>
          <a:p>
            <a:pPr algn="just">
              <a:spcBef>
                <a:spcPct val="0"/>
              </a:spcBef>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ốm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dậy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chuẩn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a:t>
            </a:r>
          </a:p>
          <a:p>
            <a:pPr algn="just">
              <a:spcBef>
                <a:spcPct val="0"/>
              </a:spcBef>
            </a:pPr>
            <a:endParaRPr lang="en-US" alt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500951" y="2141548"/>
            <a:ext cx="10701119" cy="1815882"/>
          </a:xfrm>
          <a:prstGeom prst="rect">
            <a:avLst/>
          </a:prstGeom>
        </p:spPr>
        <p:txBody>
          <a:bodyPr wrap="square">
            <a:spAutoFit/>
          </a:bodyPr>
          <a:lstStyle/>
          <a:p>
            <a:pPr algn="just">
              <a:spcAft>
                <a:spcPts val="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60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Rectangle: Rounded Corners 4">
            <a:extLst>
              <a:ext uri="{FF2B5EF4-FFF2-40B4-BE49-F238E27FC236}">
                <a16:creationId xmlns:a16="http://schemas.microsoft.com/office/drawing/2014/main" id="{5A6B727E-17AD-4D45-857C-F422ED0CF9A3}"/>
              </a:ext>
            </a:extLst>
          </p:cNvPr>
          <p:cNvSpPr/>
          <p:nvPr/>
        </p:nvSpPr>
        <p:spPr>
          <a:xfrm>
            <a:off x="392666" y="4144483"/>
            <a:ext cx="11090771" cy="2122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 </a:t>
            </a:r>
            <a:r>
              <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nội là người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nhất</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 nhỏ em thường ở nhà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Hằng ngày bà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nấu</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cơm</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chải </a:t>
            </a:r>
            <a:r>
              <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tóc cho </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dậy</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 kể cho em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câu </a:t>
            </a:r>
            <a:r>
              <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 bổ ích. </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 </a:t>
            </a:r>
            <a:r>
              <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 yêu quý bà, em mong bà sống </a:t>
            </a:r>
            <a:r>
              <a:rPr lang="en-US"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lâ</a:t>
            </a:r>
            <a:r>
              <a:rPr lang="en-US"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u</a:t>
            </a:r>
            <a:r>
              <a:rPr lang="vi-V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48093892"/>
      </p:ext>
    </p:extLst>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1" y="2198914"/>
            <a:ext cx="5222990" cy="2461191"/>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E02854-4F4C-4E8F-B991-F4B60D2F089F}"/>
              </a:ext>
            </a:extLst>
          </p:cNvPr>
          <p:cNvSpPr txBox="1"/>
          <p:nvPr/>
        </p:nvSpPr>
        <p:spPr>
          <a:xfrm>
            <a:off x="457199" y="1508759"/>
            <a:ext cx="4155897" cy="5570756"/>
          </a:xfrm>
          <a:prstGeom prst="rect">
            <a:avLst/>
          </a:prstGeom>
          <a:noFill/>
        </p:spPr>
        <p:txBody>
          <a:bodyPr wrap="square" rtlCol="0">
            <a:spAutoFit/>
          </a:bodyPr>
          <a:lstStyle/>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ta</a:t>
            </a: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lẫm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chẫm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vang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Hay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xuống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Hay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lên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Hay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nhãn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54615" y="2389649"/>
            <a:ext cx="4195856" cy="4401205"/>
          </a:xfrm>
          <a:prstGeom prst="rect">
            <a:avLst/>
          </a:prstGeom>
          <a:noFill/>
        </p:spPr>
        <p:txBody>
          <a:bodyPr wrap="square" rtlCol="0">
            <a:spAutoFit/>
          </a:bodyPr>
          <a:lstStyle/>
          <a:p>
            <a:r>
              <a:rPr lang="en-US" sz="2800" dirty="0">
                <a:latin typeface="Times New Roman" panose="02020603050405020304" pitchFamily="18" charset="0"/>
                <a:ea typeface="Arial-Rounded" panose="020B0500000000000000" pitchFamily="34" charset="0"/>
                <a:cs typeface="Times New Roman" panose="02020603050405020304" pitchFamily="18" charset="0"/>
              </a:rPr>
              <a:t>Hay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Nằm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cuộn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mây</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giọt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nước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Rơi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rộng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Mang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en-US" sz="2800" dirty="0">
                <a:latin typeface="Times New Roman" panose="02020603050405020304" pitchFamily="18" charset="0"/>
                <a:ea typeface="Arial-Rounded" panose="020B0500000000000000" pitchFamily="34" charset="0"/>
                <a:cs typeface="Times New Roman" panose="02020603050405020304" pitchFamily="18" charset="0"/>
              </a:rPr>
              <a:t>(Minh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Đăng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548099" y="138430"/>
            <a:ext cx="3529424" cy="2761670"/>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330246" y="5134988"/>
            <a:ext cx="2571701" cy="11733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mẫu</a:t>
            </a:r>
          </a:p>
        </p:txBody>
      </p:sp>
      <p:sp>
        <p:nvSpPr>
          <p:cNvPr id="2" name="Rectangle 1"/>
          <p:cNvSpPr/>
          <p:nvPr/>
        </p:nvSpPr>
        <p:spPr>
          <a:xfrm>
            <a:off x="2310580" y="138430"/>
            <a:ext cx="6096000" cy="1384995"/>
          </a:xfrm>
          <a:prstGeom prst="rect">
            <a:avLst/>
          </a:prstGeom>
        </p:spPr>
        <p:txBody>
          <a:bodyPr>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10 </a:t>
            </a:r>
            <a:r>
              <a:rPr lang="en-US" altLang="en-US" sz="2800" b="1" dirty="0" err="1" smtClean="0">
                <a:latin typeface="Times New Roman" panose="02020603050405020304" pitchFamily="18" charset="0"/>
                <a:cs typeface="Times New Roman" panose="02020603050405020304" pitchFamily="18" charset="0"/>
              </a:rPr>
              <a:t>tháng</a:t>
            </a:r>
            <a:r>
              <a:rPr lang="en-US" altLang="en-US" sz="2800" b="1" dirty="0" smtClean="0">
                <a:latin typeface="Times New Roman" panose="02020603050405020304" pitchFamily="18" charset="0"/>
                <a:cs typeface="Times New Roman" panose="02020603050405020304" pitchFamily="18" charset="0"/>
              </a:rPr>
              <a:t> 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pPr>
            <a:r>
              <a:rPr lang="en-US" altLang="en-US" sz="2800" b="1" dirty="0" err="1" smtClean="0">
                <a:latin typeface="Times New Roman" panose="02020603050405020304" pitchFamily="18" charset="0"/>
                <a:cs typeface="Times New Roman" panose="02020603050405020304" pitchFamily="18" charset="0"/>
              </a:rPr>
              <a:t>Bài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26: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thương</a:t>
            </a:r>
            <a:r>
              <a:rPr lang="en-US" altLang="en-US" sz="2800" b="1" dirty="0">
                <a:latin typeface="Times New Roman" panose="02020603050405020304" pitchFamily="18" charset="0"/>
                <a:cs typeface="Times New Roman" panose="02020603050405020304" pitchFamily="18" charset="0"/>
              </a:rPr>
              <a:t>.</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875923" y="2446205"/>
            <a:ext cx="6916419" cy="2315210"/>
            <a:chOff x="3815445" y="140918"/>
            <a:chExt cx="3822655" cy="2315191"/>
          </a:xfrm>
        </p:grpSpPr>
        <p:grpSp>
          <p:nvGrpSpPr>
            <p:cNvPr id="42" name="Group 41"/>
            <p:cNvGrpSpPr/>
            <p:nvPr/>
          </p:nvGrpSpPr>
          <p:grpSpPr>
            <a:xfrm>
              <a:off x="3815445" y="140918"/>
              <a:ext cx="3822655" cy="2315191"/>
              <a:chOff x="181619" y="1261924"/>
              <a:chExt cx="2109019"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a:t>
                </a:r>
                <a:r>
                  <a:rPr kumimoji="0" lang="en-US" altLang="vi-VN"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altLang="vi-VN"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altLang="vi-VN"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vững</a:t>
                </a:r>
                <a:r>
                  <a:rPr kumimoji="0" lang="en-US" altLang="vi-VN"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altLang="vi-VN"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altLang="vi-VN"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altLang="vi-VN"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980678" y="402748"/>
            <a:ext cx="63694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251637" y="1426566"/>
            <a:ext cx="393960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677302" y="2241734"/>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646671" y="189946"/>
            <a:ext cx="3461036" cy="2708158"/>
          </a:xfrm>
          <a:prstGeom prst="rect">
            <a:avLst/>
          </a:prstGeom>
        </p:spPr>
      </p:pic>
      <p:cxnSp>
        <p:nvCxnSpPr>
          <p:cNvPr id="9" name="Straight Connector 8">
            <a:extLst>
              <a:ext uri="{FF2B5EF4-FFF2-40B4-BE49-F238E27FC236}">
                <a16:creationId xmlns:a16="http://schemas.microsoft.com/office/drawing/2014/main" id="{9204E8D6-2041-4278-809B-125F100CC638}"/>
              </a:ext>
            </a:extLst>
          </p:cNvPr>
          <p:cNvCxnSpPr/>
          <p:nvPr/>
        </p:nvCxnSpPr>
        <p:spPr>
          <a:xfrm flipH="1">
            <a:off x="2599550" y="14265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D0D46E-3F1E-42CD-8F64-C6166E82458F}"/>
              </a:ext>
            </a:extLst>
          </p:cNvPr>
          <p:cNvCxnSpPr/>
          <p:nvPr/>
        </p:nvCxnSpPr>
        <p:spPr>
          <a:xfrm flipH="1">
            <a:off x="2747690" y="178026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C9CF8C-A9EB-4C1F-848F-13BCF8EFFD3F}"/>
              </a:ext>
            </a:extLst>
          </p:cNvPr>
          <p:cNvCxnSpPr/>
          <p:nvPr/>
        </p:nvCxnSpPr>
        <p:spPr>
          <a:xfrm flipH="1">
            <a:off x="3028819" y="220094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786C71-89C7-49EA-8A69-0EF4219E890B}"/>
              </a:ext>
            </a:extLst>
          </p:cNvPr>
          <p:cNvCxnSpPr/>
          <p:nvPr/>
        </p:nvCxnSpPr>
        <p:spPr>
          <a:xfrm flipH="1">
            <a:off x="3068944" y="261155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FDBEE8-2585-4920-BAA8-9FEA757384F5}"/>
              </a:ext>
            </a:extLst>
          </p:cNvPr>
          <p:cNvCxnSpPr/>
          <p:nvPr/>
        </p:nvCxnSpPr>
        <p:spPr>
          <a:xfrm flipH="1">
            <a:off x="3365498" y="2852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F512EE-85E9-4E87-A7A0-768E9043E4EF}"/>
              </a:ext>
            </a:extLst>
          </p:cNvPr>
          <p:cNvCxnSpPr/>
          <p:nvPr/>
        </p:nvCxnSpPr>
        <p:spPr>
          <a:xfrm flipH="1">
            <a:off x="3553512" y="326072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85A0A8-EBC3-4620-81C9-881E1AF1F917}"/>
              </a:ext>
            </a:extLst>
          </p:cNvPr>
          <p:cNvCxnSpPr/>
          <p:nvPr/>
        </p:nvCxnSpPr>
        <p:spPr>
          <a:xfrm flipH="1">
            <a:off x="2984468" y="401442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8BD22B-48D7-4590-A4CC-F198D873BAF3}"/>
              </a:ext>
            </a:extLst>
          </p:cNvPr>
          <p:cNvCxnSpPr/>
          <p:nvPr/>
        </p:nvCxnSpPr>
        <p:spPr>
          <a:xfrm flipH="1">
            <a:off x="3107044" y="433369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6C7DC0-C926-428C-8949-A212DE326DB0}"/>
              </a:ext>
            </a:extLst>
          </p:cNvPr>
          <p:cNvCxnSpPr/>
          <p:nvPr/>
        </p:nvCxnSpPr>
        <p:spPr>
          <a:xfrm flipH="1">
            <a:off x="3289298" y="46845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6BC01D-465F-4DDA-B96B-49573AAFC6CD}"/>
              </a:ext>
            </a:extLst>
          </p:cNvPr>
          <p:cNvCxnSpPr/>
          <p:nvPr/>
        </p:nvCxnSpPr>
        <p:spPr>
          <a:xfrm flipH="1">
            <a:off x="3684698" y="50948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0A816-FB25-4955-96CB-100F2F6E0420}"/>
              </a:ext>
            </a:extLst>
          </p:cNvPr>
          <p:cNvCxnSpPr/>
          <p:nvPr/>
        </p:nvCxnSpPr>
        <p:spPr>
          <a:xfrm flipH="1">
            <a:off x="7329656" y="224173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501FB7-CAE8-48CE-BBC4-A08735DAC595}"/>
              </a:ext>
            </a:extLst>
          </p:cNvPr>
          <p:cNvCxnSpPr/>
          <p:nvPr/>
        </p:nvCxnSpPr>
        <p:spPr>
          <a:xfrm flipH="1">
            <a:off x="8027018" y="25687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F2AA7A-9E09-451E-8192-3D943424343A}"/>
              </a:ext>
            </a:extLst>
          </p:cNvPr>
          <p:cNvCxnSpPr/>
          <p:nvPr/>
        </p:nvCxnSpPr>
        <p:spPr>
          <a:xfrm flipH="1">
            <a:off x="7872497" y="300878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EE0904-C9F2-4982-9A37-9BCA20EF5516}"/>
              </a:ext>
            </a:extLst>
          </p:cNvPr>
          <p:cNvCxnSpPr/>
          <p:nvPr/>
        </p:nvCxnSpPr>
        <p:spPr>
          <a:xfrm flipH="1">
            <a:off x="7997658" y="333575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586401-2A0F-45FB-9BC3-C9037EB79AB8}"/>
              </a:ext>
            </a:extLst>
          </p:cNvPr>
          <p:cNvCxnSpPr/>
          <p:nvPr/>
        </p:nvCxnSpPr>
        <p:spPr>
          <a:xfrm flipH="1">
            <a:off x="7638732" y="41005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E7CBCA-F759-4018-9926-86C3A15EDA7A}"/>
              </a:ext>
            </a:extLst>
          </p:cNvPr>
          <p:cNvCxnSpPr/>
          <p:nvPr/>
        </p:nvCxnSpPr>
        <p:spPr>
          <a:xfrm flipH="1">
            <a:off x="7367756" y="44644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00576B-FE0C-4C8A-80C6-35AFCD0C6CF8}"/>
              </a:ext>
            </a:extLst>
          </p:cNvPr>
          <p:cNvCxnSpPr/>
          <p:nvPr/>
        </p:nvCxnSpPr>
        <p:spPr>
          <a:xfrm flipH="1">
            <a:off x="8090855" y="47737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19497B-06E2-4051-89FD-2CCD51A9B02D}"/>
              </a:ext>
            </a:extLst>
          </p:cNvPr>
          <p:cNvCxnSpPr/>
          <p:nvPr/>
        </p:nvCxnSpPr>
        <p:spPr>
          <a:xfrm flipH="1">
            <a:off x="8155810" y="518054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66F330EB-C33A-4DFA-AA07-A156396750D6}"/>
              </a:ext>
            </a:extLst>
          </p:cNvPr>
          <p:cNvSpPr/>
          <p:nvPr/>
        </p:nvSpPr>
        <p:spPr>
          <a:xfrm>
            <a:off x="9027679" y="5213866"/>
            <a:ext cx="3164321" cy="1274609"/>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noProof="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2800" b="1" noProof="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800" b="1" noProof="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91F512EE-85E9-4E87-A7A0-768E9043E4EF}"/>
              </a:ext>
            </a:extLst>
          </p:cNvPr>
          <p:cNvCxnSpPr/>
          <p:nvPr/>
        </p:nvCxnSpPr>
        <p:spPr>
          <a:xfrm flipH="1">
            <a:off x="3684698" y="326072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C6BC01D-465F-4DDA-B96B-49573AAFC6CD}"/>
              </a:ext>
            </a:extLst>
          </p:cNvPr>
          <p:cNvCxnSpPr/>
          <p:nvPr/>
        </p:nvCxnSpPr>
        <p:spPr>
          <a:xfrm flipH="1">
            <a:off x="3837788" y="51016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EE0904-C9F2-4982-9A37-9BCA20EF5516}"/>
              </a:ext>
            </a:extLst>
          </p:cNvPr>
          <p:cNvCxnSpPr/>
          <p:nvPr/>
        </p:nvCxnSpPr>
        <p:spPr>
          <a:xfrm flipH="1">
            <a:off x="8065118" y="337656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19497B-06E2-4051-89FD-2CCD51A9B02D}"/>
              </a:ext>
            </a:extLst>
          </p:cNvPr>
          <p:cNvCxnSpPr/>
          <p:nvPr/>
        </p:nvCxnSpPr>
        <p:spPr>
          <a:xfrm flipH="1">
            <a:off x="8306412" y="518054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83290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1"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barn(inVertical)">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064774" y="646701"/>
            <a:ext cx="613346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419465" y="144788"/>
            <a:ext cx="3529380" cy="264386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8927396" y="5403754"/>
            <a:ext cx="3264604" cy="99865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28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E02854-4F4C-4E8F-B991-F4B60D2F089F}"/>
              </a:ext>
            </a:extLst>
          </p:cNvPr>
          <p:cNvSpPr txBox="1"/>
          <p:nvPr/>
        </p:nvSpPr>
        <p:spPr>
          <a:xfrm>
            <a:off x="457199" y="1508759"/>
            <a:ext cx="4155897" cy="5570756"/>
          </a:xfrm>
          <a:prstGeom prst="rect">
            <a:avLst/>
          </a:prstGeom>
          <a:noFill/>
        </p:spPr>
        <p:txBody>
          <a:bodyPr wrap="square" rtlCol="0">
            <a:spAutoFit/>
          </a:bodyPr>
          <a:lstStyle/>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ta</a:t>
            </a: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nụ</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lẫm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chẫm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vang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Hay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xuống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Hay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lên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a:latin typeface="Times New Roman" panose="02020603050405020304" pitchFamily="18" charset="0"/>
                <a:ea typeface="Arial-Rounded" panose="020B0500000000000000" pitchFamily="34" charset="0"/>
                <a:cs typeface="Times New Roman" panose="02020603050405020304" pitchFamily="18" charset="0"/>
              </a:rPr>
              <a:t>Hay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nhãn</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54615" y="2389649"/>
            <a:ext cx="4195856" cy="4401205"/>
          </a:xfrm>
          <a:prstGeom prst="rect">
            <a:avLst/>
          </a:prstGeom>
          <a:noFill/>
        </p:spPr>
        <p:txBody>
          <a:bodyPr wrap="square" rtlCol="0">
            <a:spAutoFit/>
          </a:bodyPr>
          <a:lstStyle/>
          <a:p>
            <a:r>
              <a:rPr lang="en-US" sz="2800" dirty="0">
                <a:latin typeface="Times New Roman" panose="02020603050405020304" pitchFamily="18" charset="0"/>
                <a:ea typeface="Arial-Rounded" panose="020B0500000000000000" pitchFamily="34" charset="0"/>
                <a:cs typeface="Times New Roman" panose="02020603050405020304" pitchFamily="18" charset="0"/>
              </a:rPr>
              <a:t>Hay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gió</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Nằm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cuộn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mây</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giọt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nước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Rơi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giấc</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rộng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800" dirty="0" err="1">
                <a:latin typeface="Times New Roman" panose="02020603050405020304" pitchFamily="18" charset="0"/>
                <a:ea typeface="Arial-Rounded" panose="020B0500000000000000" pitchFamily="34" charset="0"/>
                <a:cs typeface="Times New Roman" panose="02020603050405020304" pitchFamily="18" charset="0"/>
              </a:rPr>
              <a:t>Mang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en-US" sz="2800" dirty="0">
                <a:latin typeface="Times New Roman" panose="02020603050405020304" pitchFamily="18" charset="0"/>
                <a:ea typeface="Arial-Rounded" panose="020B0500000000000000" pitchFamily="34" charset="0"/>
                <a:cs typeface="Times New Roman" panose="02020603050405020304" pitchFamily="18" charset="0"/>
              </a:rPr>
              <a:t>(Minh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Đăng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548099" y="138430"/>
            <a:ext cx="3529424" cy="2761670"/>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8950472" y="5134988"/>
            <a:ext cx="3241528" cy="11733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1"/>
          <p:cNvSpPr/>
          <p:nvPr/>
        </p:nvSpPr>
        <p:spPr>
          <a:xfrm>
            <a:off x="2310580" y="138430"/>
            <a:ext cx="6096000" cy="1384995"/>
          </a:xfrm>
          <a:prstGeom prst="rect">
            <a:avLst/>
          </a:prstGeom>
        </p:spPr>
        <p:txBody>
          <a:bodyPr>
            <a:spAutoFit/>
          </a:bodyPr>
          <a:lstStyle/>
          <a:p>
            <a:pPr algn="ctr">
              <a:spcBef>
                <a:spcPct val="0"/>
              </a:spcBef>
            </a:pPr>
            <a:r>
              <a:rPr lang="en-US" altLang="en-US" sz="2800" b="1" dirty="0" err="1">
                <a:latin typeface="Times New Roman" panose="02020603050405020304" pitchFamily="18" charset="0"/>
                <a:cs typeface="Times New Roman" panose="02020603050405020304" pitchFamily="18" charset="0"/>
              </a:rPr>
              <a:t>Thứ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10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12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2024</a:t>
            </a:r>
            <a:endParaRPr lang="en-US" altLang="en-US" sz="2800" b="1" dirty="0">
              <a:latin typeface="Times New Roman" panose="02020603050405020304" pitchFamily="18" charset="0"/>
              <a:cs typeface="Times New Roman" panose="02020603050405020304" pitchFamily="18" charset="0"/>
            </a:endParaRPr>
          </a:p>
          <a:p>
            <a:pPr algn="ctr">
              <a:spcBef>
                <a:spcPct val="0"/>
              </a:spcBef>
            </a:pPr>
            <a:r>
              <a:rPr lang="en-US" altLang="en-US" sz="2800" b="1" u="sng" dirty="0" err="1">
                <a:latin typeface="Times New Roman" panose="02020603050405020304" pitchFamily="18" charset="0"/>
                <a:cs typeface="Times New Roman" panose="02020603050405020304" pitchFamily="18" charset="0"/>
              </a:rPr>
              <a:t>Tiếng</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Việt</a:t>
            </a:r>
            <a:endParaRPr lang="en-US" altLang="en-US" sz="2800" b="1" u="sng" dirty="0">
              <a:latin typeface="Times New Roman" panose="02020603050405020304" pitchFamily="18" charset="0"/>
              <a:cs typeface="Times New Roman" panose="02020603050405020304" pitchFamily="18" charset="0"/>
            </a:endParaRPr>
          </a:p>
          <a:p>
            <a:pPr algn="ctr">
              <a:spcBef>
                <a:spcPct val="0"/>
              </a:spcBef>
            </a:pPr>
            <a:r>
              <a:rPr lang="en-US" altLang="en-US" sz="2800" b="1" dirty="0" err="1" smtClean="0">
                <a:latin typeface="Times New Roman" panose="02020603050405020304" pitchFamily="18" charset="0"/>
                <a:cs typeface="Times New Roman" panose="02020603050405020304" pitchFamily="18" charset="0"/>
              </a:rPr>
              <a:t>Bài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26: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thương</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0730658"/>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TotalTime>
  <Words>2114</Words>
  <Application>Microsoft Office PowerPoint</Application>
  <PresentationFormat>Widescreen</PresentationFormat>
  <Paragraphs>318</Paragraphs>
  <Slides>41</Slides>
  <Notes>21</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41</vt:i4>
      </vt:variant>
    </vt:vector>
  </HeadingPairs>
  <TitlesOfParts>
    <vt:vector size="61" baseType="lpstr">
      <vt:lpstr>Microsoft YaHei</vt:lpstr>
      <vt:lpstr>SimSun</vt:lpstr>
      <vt:lpstr>SimSun</vt:lpstr>
      <vt:lpstr>Arial</vt:lpstr>
      <vt:lpstr>Arial Rounded MT Bold</vt:lpstr>
      <vt:lpstr>Arial-Rounded</vt:lpstr>
      <vt:lpstr>Calibri</vt:lpstr>
      <vt:lpstr>Calibri Light</vt:lpstr>
      <vt:lpstr>等线</vt:lpstr>
      <vt:lpstr>黑体</vt:lpstr>
      <vt:lpstr>Times New Roman</vt:lpstr>
      <vt:lpstr>Verdana</vt:lpstr>
      <vt:lpstr>2_Office Theme</vt:lpstr>
      <vt:lpstr>2_Office 主题​​</vt:lpstr>
      <vt:lpstr>3_Office Theme</vt:lpstr>
      <vt:lpstr>6_Office Theme</vt:lpstr>
      <vt:lpstr>4_Office Theme</vt:lpstr>
      <vt:lpstr>5_Office Theme</vt:lpstr>
      <vt:lpstr>9_Office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Viết 3-4 câu kể về một việc người thân đã làm cho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DELL</cp:lastModifiedBy>
  <cp:revision>119</cp:revision>
  <dcterms:created xsi:type="dcterms:W3CDTF">2021-05-27T05:55:52Z</dcterms:created>
  <dcterms:modified xsi:type="dcterms:W3CDTF">2024-12-12T22:30:17Z</dcterms:modified>
</cp:coreProperties>
</file>