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583" r:id="rId2"/>
    <p:sldId id="389" r:id="rId3"/>
    <p:sldId id="390" r:id="rId4"/>
    <p:sldId id="391" r:id="rId5"/>
    <p:sldId id="393" r:id="rId6"/>
    <p:sldId id="392" r:id="rId7"/>
    <p:sldId id="412" r:id="rId8"/>
    <p:sldId id="394" r:id="rId9"/>
    <p:sldId id="39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  <p:embeddedFont>
      <p:font typeface="SimSun" panose="02010600030101010101" pitchFamily="2" charset="-12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59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5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3/7/2025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7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0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8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8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0" r:id="rId7"/>
    <p:sldLayoutId id="2147483651" r:id="rId8"/>
    <p:sldLayoutId id="2147483652" r:id="rId9"/>
    <p:sldLayoutId id="2147483655" r:id="rId10"/>
    <p:sldLayoutId id="214748366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23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48: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530"/>
            <a:ext cx="12192000" cy="6427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2" y="789265"/>
            <a:ext cx="7992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trống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7" y="2046605"/>
            <a:ext cx="5257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93801" y="4643120"/>
            <a:ext cx="787399" cy="7620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UTM Avo" panose="02040603050506020204" pitchFamily="18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8" name="Rectangle 7"/>
          <p:cNvSpPr/>
          <p:nvPr/>
        </p:nvSpPr>
        <p:spPr>
          <a:xfrm>
            <a:off x="2753609" y="3401695"/>
            <a:ext cx="1385078" cy="8382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60601" y="3398520"/>
            <a:ext cx="1385078" cy="8382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05" y="2313214"/>
            <a:ext cx="5697537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391400" y="4713514"/>
            <a:ext cx="787399" cy="7620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UTM Avo" panose="02040603050506020204" pitchFamily="18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56013" y="3569770"/>
            <a:ext cx="1311165" cy="78125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1" y="1612615"/>
            <a:ext cx="61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4602" y="1612615"/>
            <a:ext cx="61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67175" y="3564699"/>
            <a:ext cx="1328585" cy="78125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bldLvl="0" animBg="1"/>
      <p:bldP spid="12" grpId="0" bldLvl="0" animBg="1"/>
      <p:bldP spid="13" grpId="0" bldLvl="0" animBg="1"/>
      <p:bldP spid="9" grpId="0"/>
      <p:bldP spid="17" grpId="0"/>
      <p:bldP spid="1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530"/>
            <a:ext cx="12192000" cy="642747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24" y="2131742"/>
            <a:ext cx="5588315" cy="348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87" y="2131742"/>
            <a:ext cx="5138312" cy="335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1102" y="4646420"/>
            <a:ext cx="856612" cy="7620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1" y="3401750"/>
            <a:ext cx="1402973" cy="78925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63288" y="4746781"/>
            <a:ext cx="856612" cy="7620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04631" y="3517265"/>
            <a:ext cx="1396008" cy="78125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655" y="154817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9224" y="1526445"/>
            <a:ext cx="61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00639" y="3517264"/>
            <a:ext cx="1328585" cy="78125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89400" y="3403601"/>
            <a:ext cx="1402973" cy="78925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2" grpId="0" bldLvl="0" animBg="1"/>
      <p:bldP spid="13" grpId="0" bldLvl="0" animBg="1"/>
      <p:bldP spid="9" grpId="0"/>
      <p:bldP spid="17" grpId="0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" r="6" b="20516"/>
          <a:stretch>
            <a:fillRect/>
          </a:stretch>
        </p:blipFill>
        <p:spPr>
          <a:xfrm>
            <a:off x="103084" y="10"/>
            <a:ext cx="12191980" cy="685799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4876802" y="666052"/>
            <a:ext cx="6920667" cy="103822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27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SG" sz="3200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4906808" y="2514600"/>
            <a:ext cx="6844466" cy="103822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63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SG" sz="3200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4994180" y="4348976"/>
            <a:ext cx="6876551" cy="103822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90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SG" sz="3200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: Rounded Corners 2"/>
          <p:cNvSpPr/>
          <p:nvPr/>
        </p:nvSpPr>
        <p:spPr>
          <a:xfrm>
            <a:off x="4876801" y="645732"/>
            <a:ext cx="6920667" cy="1038226"/>
          </a:xfrm>
          <a:prstGeom prst="roundRect">
            <a:avLst/>
          </a:prstGeom>
          <a:solidFill>
            <a:srgbClr val="EA007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27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7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endParaRPr lang="en-SG" sz="3200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: Rounded Corners 2"/>
          <p:cNvSpPr/>
          <p:nvPr/>
        </p:nvSpPr>
        <p:spPr>
          <a:xfrm>
            <a:off x="4824879" y="2507615"/>
            <a:ext cx="6920667" cy="1038226"/>
          </a:xfrm>
          <a:prstGeom prst="roundRect">
            <a:avLst/>
          </a:prstGeom>
          <a:solidFill>
            <a:srgbClr val="EA007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63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6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3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endParaRPr lang="en-SG" sz="3200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: Rounded Corners 2"/>
          <p:cNvSpPr/>
          <p:nvPr/>
        </p:nvSpPr>
        <p:spPr>
          <a:xfrm>
            <a:off x="4972121" y="4348976"/>
            <a:ext cx="6920667" cy="1038226"/>
          </a:xfrm>
          <a:prstGeom prst="roundRect">
            <a:avLst/>
          </a:prstGeom>
          <a:solidFill>
            <a:srgbClr val="EA007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90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9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0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SG" sz="3200" b="1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endParaRPr lang="en-SG" sz="3200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57482" y="645120"/>
            <a:ext cx="4324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2.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vi-VN" altLang="en-US" sz="40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7" grpId="0" bldLvl="0" animBg="1"/>
      <p:bldP spid="8" grpId="0" bldLvl="0" animBg="1"/>
      <p:bldP spid="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31800"/>
            <a:ext cx="12192000" cy="64262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40" y="1889253"/>
            <a:ext cx="11176085" cy="3699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47899" y="4705103"/>
            <a:ext cx="711201" cy="590797"/>
          </a:xfrm>
          <a:prstGeom prst="rect">
            <a:avLst/>
          </a:prstGeom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5744237" y="4705103"/>
            <a:ext cx="855925" cy="590797"/>
          </a:xfrm>
          <a:prstGeom prst="rect">
            <a:avLst/>
          </a:prstGeom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81129" y="3389564"/>
            <a:ext cx="1010301" cy="614044"/>
          </a:xfrm>
          <a:prstGeom prst="rect">
            <a:avLst/>
          </a:prstGeom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46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47282" y="4085074"/>
            <a:ext cx="877993" cy="511109"/>
          </a:xfrm>
          <a:prstGeom prst="rect">
            <a:avLst/>
          </a:prstGeom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88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F62BD-AF9B-4CD7-89AA-0B06F0ACC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74" y="884112"/>
            <a:ext cx="1893825" cy="92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188" y="525415"/>
            <a:ext cx="8690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vi-VN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vi-VN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thích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hợp</a:t>
            </a:r>
            <a:r>
              <a:rPr lang="vi-VN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8" y="1233301"/>
            <a:ext cx="11825464" cy="524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8495" y="3872865"/>
            <a:ext cx="2643505" cy="317119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315845" y="1448435"/>
            <a:ext cx="2816860" cy="1878330"/>
            <a:chOff x="3647" y="2254"/>
            <a:chExt cx="4436" cy="2958"/>
          </a:xfrm>
        </p:grpSpPr>
        <p:grpSp>
          <p:nvGrpSpPr>
            <p:cNvPr id="18" name="组合 17"/>
            <p:cNvGrpSpPr/>
            <p:nvPr/>
          </p:nvGrpSpPr>
          <p:grpSpPr>
            <a:xfrm>
              <a:off x="3647" y="2254"/>
              <a:ext cx="4437" cy="2958"/>
              <a:chOff x="2316000" y="1431475"/>
              <a:chExt cx="7560000" cy="4680000"/>
            </a:xfrm>
          </p:grpSpPr>
          <p:sp>
            <p:nvSpPr>
              <p:cNvPr id="17" name="云形 16"/>
              <p:cNvSpPr/>
              <p:nvPr/>
            </p:nvSpPr>
            <p:spPr>
              <a:xfrm>
                <a:off x="2316000" y="1431475"/>
                <a:ext cx="7560000" cy="4680000"/>
              </a:xfrm>
              <a:prstGeom prst="cloud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13" name="云形 12"/>
              <p:cNvSpPr/>
              <p:nvPr/>
            </p:nvSpPr>
            <p:spPr>
              <a:xfrm>
                <a:off x="2496000" y="1611475"/>
                <a:ext cx="7200000" cy="4320000"/>
              </a:xfrm>
              <a:prstGeom prst="cloud">
                <a:avLst/>
              </a:prstGeom>
              <a:solidFill>
                <a:srgbClr val="D2EB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云形 15"/>
              <p:cNvSpPr/>
              <p:nvPr/>
            </p:nvSpPr>
            <p:spPr>
              <a:xfrm>
                <a:off x="2676000" y="1791475"/>
                <a:ext cx="6840000" cy="3960000"/>
              </a:xfrm>
              <a:prstGeom prst="cloud">
                <a:avLst/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3" name="Text Box 2"/>
            <p:cNvSpPr txBox="1"/>
            <p:nvPr/>
          </p:nvSpPr>
          <p:spPr>
            <a:xfrm>
              <a:off x="5035" y="3111"/>
              <a:ext cx="2054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5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15</a:t>
              </a:r>
              <a:endParaRPr lang="vi-VN" altLang="en-US" sz="5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67775" y="1919605"/>
            <a:ext cx="2817495" cy="1878330"/>
            <a:chOff x="3630" y="2237"/>
            <a:chExt cx="4437" cy="2958"/>
          </a:xfrm>
        </p:grpSpPr>
        <p:grpSp>
          <p:nvGrpSpPr>
            <p:cNvPr id="12" name="组合 17"/>
            <p:cNvGrpSpPr/>
            <p:nvPr/>
          </p:nvGrpSpPr>
          <p:grpSpPr>
            <a:xfrm>
              <a:off x="3630" y="2237"/>
              <a:ext cx="4437" cy="2958"/>
              <a:chOff x="2316000" y="1431475"/>
              <a:chExt cx="7560000" cy="4680000"/>
            </a:xfrm>
          </p:grpSpPr>
          <p:sp>
            <p:nvSpPr>
              <p:cNvPr id="14" name="云形 16"/>
              <p:cNvSpPr/>
              <p:nvPr/>
            </p:nvSpPr>
            <p:spPr>
              <a:xfrm>
                <a:off x="2316000" y="1431475"/>
                <a:ext cx="7560000" cy="4680000"/>
              </a:xfrm>
              <a:prstGeom prst="cloud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15" name="云形 12"/>
              <p:cNvSpPr/>
              <p:nvPr/>
            </p:nvSpPr>
            <p:spPr>
              <a:xfrm>
                <a:off x="2496000" y="1611475"/>
                <a:ext cx="7200000" cy="4320000"/>
              </a:xfrm>
              <a:prstGeom prst="cloud">
                <a:avLst/>
              </a:prstGeom>
              <a:solidFill>
                <a:srgbClr val="D2EB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19" name="云形 15"/>
              <p:cNvSpPr/>
              <p:nvPr/>
            </p:nvSpPr>
            <p:spPr>
              <a:xfrm>
                <a:off x="2676000" y="1791475"/>
                <a:ext cx="6840000" cy="3960000"/>
              </a:xfrm>
              <a:prstGeom prst="cloud">
                <a:avLst/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20" name="Text Box 19"/>
            <p:cNvSpPr txBox="1"/>
            <p:nvPr/>
          </p:nvSpPr>
          <p:spPr>
            <a:xfrm>
              <a:off x="5018" y="3094"/>
              <a:ext cx="2054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54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82</a:t>
              </a:r>
              <a:endParaRPr lang="vi-VN" altLang="en-US" sz="5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66030" y="3109595"/>
            <a:ext cx="2817495" cy="1878330"/>
            <a:chOff x="3630" y="2237"/>
            <a:chExt cx="4437" cy="2958"/>
          </a:xfrm>
        </p:grpSpPr>
        <p:grpSp>
          <p:nvGrpSpPr>
            <p:cNvPr id="23" name="组合 17"/>
            <p:cNvGrpSpPr/>
            <p:nvPr/>
          </p:nvGrpSpPr>
          <p:grpSpPr>
            <a:xfrm>
              <a:off x="3630" y="2237"/>
              <a:ext cx="4437" cy="2958"/>
              <a:chOff x="2316000" y="1431475"/>
              <a:chExt cx="7560000" cy="4680000"/>
            </a:xfrm>
          </p:grpSpPr>
          <p:sp>
            <p:nvSpPr>
              <p:cNvPr id="24" name="云形 16"/>
              <p:cNvSpPr/>
              <p:nvPr/>
            </p:nvSpPr>
            <p:spPr>
              <a:xfrm>
                <a:off x="2316000" y="1431475"/>
                <a:ext cx="7560000" cy="4680000"/>
              </a:xfrm>
              <a:prstGeom prst="cloud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25" name="云形 12"/>
              <p:cNvSpPr/>
              <p:nvPr/>
            </p:nvSpPr>
            <p:spPr>
              <a:xfrm>
                <a:off x="2496000" y="1611475"/>
                <a:ext cx="7200000" cy="4320000"/>
              </a:xfrm>
              <a:prstGeom prst="cloud">
                <a:avLst/>
              </a:prstGeom>
              <a:solidFill>
                <a:srgbClr val="D2EB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云形 15"/>
              <p:cNvSpPr/>
              <p:nvPr/>
            </p:nvSpPr>
            <p:spPr>
              <a:xfrm>
                <a:off x="2676000" y="1791475"/>
                <a:ext cx="6840000" cy="3960000"/>
              </a:xfrm>
              <a:prstGeom prst="cloud">
                <a:avLst/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27" name="Text Box 26"/>
            <p:cNvSpPr txBox="1"/>
            <p:nvPr/>
          </p:nvSpPr>
          <p:spPr>
            <a:xfrm>
              <a:off x="5018" y="3094"/>
              <a:ext cx="2054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54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43</a:t>
              </a:r>
              <a:endParaRPr lang="vi-VN" altLang="en-US" sz="5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668010" y="671195"/>
            <a:ext cx="2817495" cy="1878330"/>
            <a:chOff x="3630" y="2237"/>
            <a:chExt cx="4437" cy="2958"/>
          </a:xfrm>
        </p:grpSpPr>
        <p:grpSp>
          <p:nvGrpSpPr>
            <p:cNvPr id="29" name="组合 17"/>
            <p:cNvGrpSpPr/>
            <p:nvPr/>
          </p:nvGrpSpPr>
          <p:grpSpPr>
            <a:xfrm>
              <a:off x="3630" y="2237"/>
              <a:ext cx="4437" cy="2958"/>
              <a:chOff x="2316000" y="1431475"/>
              <a:chExt cx="7560000" cy="4680000"/>
            </a:xfrm>
          </p:grpSpPr>
          <p:sp>
            <p:nvSpPr>
              <p:cNvPr id="30" name="云形 16"/>
              <p:cNvSpPr/>
              <p:nvPr/>
            </p:nvSpPr>
            <p:spPr>
              <a:xfrm>
                <a:off x="2316000" y="1431475"/>
                <a:ext cx="7560000" cy="4680000"/>
              </a:xfrm>
              <a:prstGeom prst="cloud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31" name="云形 12"/>
              <p:cNvSpPr/>
              <p:nvPr/>
            </p:nvSpPr>
            <p:spPr>
              <a:xfrm>
                <a:off x="2496000" y="1611475"/>
                <a:ext cx="7200000" cy="4320000"/>
              </a:xfrm>
              <a:prstGeom prst="cloud">
                <a:avLst/>
              </a:prstGeom>
              <a:solidFill>
                <a:srgbClr val="D2EB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32" name="云形 15"/>
              <p:cNvSpPr/>
              <p:nvPr/>
            </p:nvSpPr>
            <p:spPr>
              <a:xfrm>
                <a:off x="2676000" y="1791475"/>
                <a:ext cx="6840000" cy="3960000"/>
              </a:xfrm>
              <a:prstGeom prst="cloud">
                <a:avLst/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33" name="Text Box 32"/>
            <p:cNvSpPr txBox="1"/>
            <p:nvPr/>
          </p:nvSpPr>
          <p:spPr>
            <a:xfrm>
              <a:off x="5018" y="3094"/>
              <a:ext cx="2054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5400" b="1" dirty="0">
                  <a:solidFill>
                    <a:srgbClr val="FFC000"/>
                  </a:solidFill>
                  <a:latin typeface="UTM Avo" panose="02040603050506020204" pitchFamily="18" charset="0"/>
                </a:rPr>
                <a:t>33</a:t>
              </a:r>
              <a:endParaRPr lang="vi-VN" altLang="en-US" sz="5400" b="1" dirty="0">
                <a:solidFill>
                  <a:srgbClr val="FFC000"/>
                </a:solidFill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86" b="63203"/>
          <a:stretch>
            <a:fillRect/>
          </a:stretch>
        </p:blipFill>
        <p:spPr>
          <a:xfrm>
            <a:off x="0" y="418584"/>
            <a:ext cx="2538413" cy="2403889"/>
          </a:xfrm>
          <a:prstGeom prst="rect">
            <a:avLst/>
          </a:prstGeom>
        </p:spPr>
      </p:pic>
      <p:pic>
        <p:nvPicPr>
          <p:cNvPr id="35" name="图片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89" b="63203"/>
          <a:stretch>
            <a:fillRect/>
          </a:stretch>
        </p:blipFill>
        <p:spPr>
          <a:xfrm>
            <a:off x="9660068" y="435258"/>
            <a:ext cx="2538413" cy="2799363"/>
          </a:xfrm>
          <a:prstGeom prst="rect">
            <a:avLst/>
          </a:prstGeom>
        </p:spPr>
      </p:pic>
      <p:pic>
        <p:nvPicPr>
          <p:cNvPr id="36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52" y="4725501"/>
            <a:ext cx="3870640" cy="2060278"/>
          </a:xfrm>
          <a:prstGeom prst="rect">
            <a:avLst/>
          </a:prstGeom>
        </p:spPr>
      </p:pic>
      <p:pic>
        <p:nvPicPr>
          <p:cNvPr id="37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29" y="5408748"/>
            <a:ext cx="2733534" cy="144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62" y="480008"/>
            <a:ext cx="1052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5.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Xem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6775" y="1186815"/>
            <a:ext cx="8098450" cy="567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9813" t="17500" r="12469" b="16453"/>
          <a:stretch>
            <a:fillRect/>
          </a:stretch>
        </p:blipFill>
        <p:spPr>
          <a:xfrm>
            <a:off x="1638935" y="1508125"/>
            <a:ext cx="3514090" cy="260731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4853305" y="1932940"/>
            <a:ext cx="2271395" cy="2255520"/>
            <a:chOff x="5815" y="1822"/>
            <a:chExt cx="3917" cy="4182"/>
          </a:xfrm>
        </p:grpSpPr>
        <p:pic>
          <p:nvPicPr>
            <p:cNvPr id="7" name="图片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5" y="1822"/>
              <a:ext cx="3752" cy="4182"/>
            </a:xfrm>
            <a:prstGeom prst="rect">
              <a:avLst/>
            </a:prstGeom>
          </p:spPr>
        </p:pic>
        <p:sp>
          <p:nvSpPr>
            <p:cNvPr id="2" name="Text Box 1"/>
            <p:cNvSpPr txBox="1"/>
            <p:nvPr/>
          </p:nvSpPr>
          <p:spPr>
            <a:xfrm>
              <a:off x="6184" y="3045"/>
              <a:ext cx="3548" cy="1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5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32</a:t>
              </a:r>
              <a:endParaRPr lang="vi-VN" altLang="en-US" sz="5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1" name="Picture 100"/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661" t="4601" r="11661" b="7859"/>
          <a:stretch>
            <a:fillRect/>
          </a:stretch>
        </p:blipFill>
        <p:spPr>
          <a:xfrm>
            <a:off x="7468870" y="522605"/>
            <a:ext cx="3048000" cy="22555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9723120" y="2516505"/>
            <a:ext cx="2252980" cy="1824990"/>
            <a:chOff x="14914" y="3670"/>
            <a:chExt cx="3548" cy="2874"/>
          </a:xfrm>
        </p:grpSpPr>
        <p:pic>
          <p:nvPicPr>
            <p:cNvPr id="9" name="图片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14" y="3670"/>
              <a:ext cx="3313" cy="2874"/>
            </a:xfrm>
            <a:prstGeom prst="rect">
              <a:avLst/>
            </a:prstGeom>
          </p:spPr>
        </p:pic>
        <p:sp>
          <p:nvSpPr>
            <p:cNvPr id="3" name="Text Box 2"/>
            <p:cNvSpPr txBox="1"/>
            <p:nvPr/>
          </p:nvSpPr>
          <p:spPr>
            <a:xfrm>
              <a:off x="14914" y="4381"/>
              <a:ext cx="3548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54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54</a:t>
              </a:r>
              <a:endParaRPr lang="vi-VN" altLang="en-US" sz="54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02" name="Picture 101"/>
          <p:cNvPicPr/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974" r="5364" b="2570"/>
          <a:stretch>
            <a:fillRect/>
          </a:stretch>
        </p:blipFill>
        <p:spPr>
          <a:xfrm>
            <a:off x="139065" y="4563745"/>
            <a:ext cx="2475230" cy="20567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8718550" y="5251450"/>
            <a:ext cx="2296160" cy="1622425"/>
            <a:chOff x="13951" y="8097"/>
            <a:chExt cx="3616" cy="2555"/>
          </a:xfrm>
        </p:grpSpPr>
        <p:pic>
          <p:nvPicPr>
            <p:cNvPr id="13" name="图片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51" y="8097"/>
              <a:ext cx="3357" cy="2555"/>
            </a:xfrm>
            <a:prstGeom prst="rect">
              <a:avLst/>
            </a:prstGeom>
          </p:spPr>
        </p:pic>
        <p:sp>
          <p:nvSpPr>
            <p:cNvPr id="4" name="Text Box 3"/>
            <p:cNvSpPr txBox="1"/>
            <p:nvPr/>
          </p:nvSpPr>
          <p:spPr>
            <a:xfrm>
              <a:off x="14019" y="8648"/>
              <a:ext cx="3548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5400" b="1" dirty="0">
                  <a:solidFill>
                    <a:srgbClr val="FFC000"/>
                  </a:solidFill>
                  <a:latin typeface="UTM Avo" panose="02040603050506020204" pitchFamily="18" charset="0"/>
                </a:rPr>
                <a:t>70</a:t>
              </a:r>
              <a:endParaRPr lang="vi-VN" altLang="en-US" sz="5400" b="1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04" name="Picture 103"/>
          <p:cNvPicPr/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472" t="4713" r="10685" b="5972"/>
          <a:stretch>
            <a:fillRect/>
          </a:stretch>
        </p:blipFill>
        <p:spPr>
          <a:xfrm>
            <a:off x="6697345" y="3996690"/>
            <a:ext cx="2039620" cy="25139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2686685" y="4735195"/>
            <a:ext cx="2308860" cy="2117090"/>
            <a:chOff x="4231" y="7457"/>
            <a:chExt cx="3636" cy="3334"/>
          </a:xfrm>
        </p:grpSpPr>
        <p:pic>
          <p:nvPicPr>
            <p:cNvPr id="11" name="图片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1" y="7457"/>
              <a:ext cx="3411" cy="3334"/>
            </a:xfrm>
            <a:prstGeom prst="rect">
              <a:avLst/>
            </a:prstGeom>
          </p:spPr>
        </p:pic>
        <p:sp>
          <p:nvSpPr>
            <p:cNvPr id="5" name="Text Box 4"/>
            <p:cNvSpPr txBox="1"/>
            <p:nvPr/>
          </p:nvSpPr>
          <p:spPr>
            <a:xfrm>
              <a:off x="4319" y="8398"/>
              <a:ext cx="3548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54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50</a:t>
              </a:r>
              <a:endParaRPr lang="vi-VN" altLang="en-US" sz="54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70" y="245745"/>
            <a:ext cx="2275205" cy="1988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135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UTM Avo</vt:lpstr>
      <vt:lpstr>Cambria Math</vt:lpstr>
      <vt:lpstr>Arial</vt:lpstr>
      <vt:lpstr>Times New Roman</vt:lpstr>
      <vt:lpstr>SimSun</vt:lpstr>
      <vt:lpstr>Green Color</vt:lpstr>
      <vt:lpstr>Tuần 23 Bài 48: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DELLL</cp:lastModifiedBy>
  <cp:revision>66</cp:revision>
  <dcterms:created xsi:type="dcterms:W3CDTF">2021-11-01T08:16:00Z</dcterms:created>
  <dcterms:modified xsi:type="dcterms:W3CDTF">2025-03-07T03:24:29Z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6EFC26F4205D46C8927E11DAD7558511</vt:lpwstr>
  </property>
  <property fmtid="{D5CDD505-2E9C-101B-9397-08002B2CF9AE}" pid="3" name="KSOProductBuildVer">
    <vt:lpwstr>1033-11.2.0.10443</vt:lpwstr>
  </property>
</Properties>
</file>