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86" r:id="rId3"/>
    <p:sldId id="335" r:id="rId4"/>
    <p:sldId id="336" r:id="rId5"/>
    <p:sldId id="337" r:id="rId6"/>
    <p:sldId id="341" r:id="rId7"/>
    <p:sldId id="340" r:id="rId8"/>
    <p:sldId id="339" r:id="rId9"/>
    <p:sldId id="342" r:id="rId10"/>
    <p:sldId id="343" r:id="rId11"/>
    <p:sldId id="344" r:id="rId12"/>
    <p:sldId id="345" r:id="rId13"/>
    <p:sldId id="346" r:id="rId14"/>
    <p:sldId id="334" r:id="rId15"/>
    <p:sldId id="283" r:id="rId16"/>
    <p:sldId id="349" r:id="rId17"/>
    <p:sldId id="348" r:id="rId18"/>
    <p:sldId id="350" r:id="rId19"/>
    <p:sldId id="359" r:id="rId20"/>
    <p:sldId id="351" r:id="rId21"/>
    <p:sldId id="353" r:id="rId22"/>
    <p:sldId id="352" r:id="rId23"/>
    <p:sldId id="360" r:id="rId24"/>
    <p:sldId id="3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9BCD-B50B-46E5-B26B-3E859802C3C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E8C7-9E51-4B47-91D3-D2108FC5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8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24EB234-E221-4205-A7A2-A7FDE26E5B12}" type="slidenum">
              <a:rPr lang="zh-CN" altLang="en-US" b="0" smtClean="0">
                <a:latin typeface="等线" charset="-122"/>
                <a:ea typeface="等线" charset="-122"/>
              </a:rPr>
              <a:pPr/>
              <a:t>24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88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6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313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1056-3E7D-4A87-B126-8DC8F873F06E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50" r:id="rId6"/>
    <p:sldLayoutId id="2147483660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096639" y="1648606"/>
            <a:ext cx="59987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126: uyn - uyt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45F3E-ECD1-4D23-B5AE-562B25AFF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1" r="3459" b="301"/>
          <a:stretch/>
        </p:blipFill>
        <p:spPr>
          <a:xfrm>
            <a:off x="3607496" y="466118"/>
            <a:ext cx="4561992" cy="63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32E08-FCB2-45C3-8ADF-82B6C9A7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" r="2089" b="-1396"/>
          <a:stretch/>
        </p:blipFill>
        <p:spPr>
          <a:xfrm>
            <a:off x="2707128" y="234742"/>
            <a:ext cx="6712446" cy="66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26FF5-3109-4EB5-AD79-C76B8BA73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2" r="1606" b="2877"/>
          <a:stretch/>
        </p:blipFill>
        <p:spPr>
          <a:xfrm>
            <a:off x="3323772" y="200372"/>
            <a:ext cx="6030763" cy="66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B4D0B-0181-4DBB-A6F2-B34D7D2D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926926" y="569934"/>
            <a:ext cx="10897644" cy="62880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B41F97-5389-46A9-9DA0-9493E19C2D2B}"/>
              </a:ext>
            </a:extLst>
          </p:cNvPr>
          <p:cNvCxnSpPr/>
          <p:nvPr/>
        </p:nvCxnSpPr>
        <p:spPr>
          <a:xfrm>
            <a:off x="4308953" y="648848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46F7B0-A581-486C-A275-40B06503188F}"/>
              </a:ext>
            </a:extLst>
          </p:cNvPr>
          <p:cNvCxnSpPr/>
          <p:nvPr/>
        </p:nvCxnSpPr>
        <p:spPr>
          <a:xfrm>
            <a:off x="3396640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3DEC3-E85F-4551-9AB4-97784B30FBBC}"/>
              </a:ext>
            </a:extLst>
          </p:cNvPr>
          <p:cNvCxnSpPr/>
          <p:nvPr/>
        </p:nvCxnSpPr>
        <p:spPr>
          <a:xfrm>
            <a:off x="3404990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70C9E1-AD1A-48C8-8370-9EBE73184498}"/>
              </a:ext>
            </a:extLst>
          </p:cNvPr>
          <p:cNvCxnSpPr/>
          <p:nvPr/>
        </p:nvCxnSpPr>
        <p:spPr>
          <a:xfrm>
            <a:off x="8609555" y="354695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F06A43-53B7-45FD-AF93-E92BF3062E8B}"/>
              </a:ext>
            </a:extLst>
          </p:cNvPr>
          <p:cNvCxnSpPr/>
          <p:nvPr/>
        </p:nvCxnSpPr>
        <p:spPr>
          <a:xfrm>
            <a:off x="8617905" y="3713967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58D5D-E774-420D-A4BF-BBEAFC6E3F10}"/>
              </a:ext>
            </a:extLst>
          </p:cNvPr>
          <p:cNvCxnSpPr/>
          <p:nvPr/>
        </p:nvCxnSpPr>
        <p:spPr>
          <a:xfrm>
            <a:off x="9599112" y="6455080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A242C-FF95-48EC-B150-4358BE8E60CF}"/>
              </a:ext>
            </a:extLst>
          </p:cNvPr>
          <p:cNvCxnSpPr/>
          <p:nvPr/>
        </p:nvCxnSpPr>
        <p:spPr>
          <a:xfrm>
            <a:off x="9607462" y="6622093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876881" y="83243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689288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uyn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571734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uyt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0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3933" y="3600450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NGHỈ GIẢI LAO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9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406638" y="15881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2F7F1-D7E3-4CC5-8BF7-79F65AD3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3661" r="5450"/>
          <a:stretch/>
        </p:blipFill>
        <p:spPr>
          <a:xfrm>
            <a:off x="225468" y="1354624"/>
            <a:ext cx="11849621" cy="43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9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C89F-E5D4-4DC7-875E-BE5B64170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/>
        </p:blipFill>
        <p:spPr>
          <a:xfrm>
            <a:off x="159657" y="568181"/>
            <a:ext cx="11872686" cy="6183691"/>
          </a:xfrm>
        </p:spPr>
      </p:pic>
    </p:spTree>
    <p:extLst>
      <p:ext uri="{BB962C8B-B14F-4D97-AF65-F5344CB8AC3E}">
        <p14:creationId xmlns:p14="http://schemas.microsoft.com/office/powerpoint/2010/main" val="231289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16FB27-5871-4FB9-A0E1-D7654B13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-93944" y="479120"/>
            <a:ext cx="11987407" cy="58997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4409162" y="1822239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26F963-8A59-44CE-BDF2-7CE282DC4E1E}"/>
              </a:ext>
            </a:extLst>
          </p:cNvPr>
          <p:cNvCxnSpPr/>
          <p:nvPr/>
        </p:nvCxnSpPr>
        <p:spPr>
          <a:xfrm>
            <a:off x="24009" y="2528684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AD1717-4757-4199-A3FE-FC59C0737008}"/>
              </a:ext>
            </a:extLst>
          </p:cNvPr>
          <p:cNvCxnSpPr/>
          <p:nvPr/>
        </p:nvCxnSpPr>
        <p:spPr>
          <a:xfrm>
            <a:off x="10849627" y="1803748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58AC44-8E9E-4F29-9983-C627F5181D16}"/>
              </a:ext>
            </a:extLst>
          </p:cNvPr>
          <p:cNvCxnSpPr>
            <a:cxnSpLocks/>
          </p:cNvCxnSpPr>
          <p:nvPr/>
        </p:nvCxnSpPr>
        <p:spPr>
          <a:xfrm flipV="1">
            <a:off x="8777732" y="4430208"/>
            <a:ext cx="736190" cy="14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4409162" y="3142463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77718" y="3818806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3314653" y="3798390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2635780" y="440979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26DCF3-4043-4361-8DAD-78F0222280C9}"/>
              </a:ext>
            </a:extLst>
          </p:cNvPr>
          <p:cNvCxnSpPr/>
          <p:nvPr/>
        </p:nvCxnSpPr>
        <p:spPr>
          <a:xfrm>
            <a:off x="1338718" y="5091912"/>
            <a:ext cx="81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2838" y="2828835"/>
            <a:ext cx="622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30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16FB27-5871-4FB9-A0E1-D7654B13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-93944" y="479120"/>
            <a:ext cx="11987407" cy="5899759"/>
          </a:xfrm>
          <a:prstGeom prst="rect">
            <a:avLst/>
          </a:prstGeom>
        </p:spPr>
      </p:pic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60AA6041-9EDB-41A9-A9D2-3B40EB10291F}"/>
              </a:ext>
            </a:extLst>
          </p:cNvPr>
          <p:cNvSpPr/>
          <p:nvPr/>
        </p:nvSpPr>
        <p:spPr>
          <a:xfrm>
            <a:off x="24009" y="1197931"/>
            <a:ext cx="549056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731865D-D7BC-40FE-9EA8-4F082CDF23E0}"/>
              </a:ext>
            </a:extLst>
          </p:cNvPr>
          <p:cNvSpPr/>
          <p:nvPr/>
        </p:nvSpPr>
        <p:spPr>
          <a:xfrm>
            <a:off x="7506221" y="883096"/>
            <a:ext cx="720247" cy="56366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AEC0360D-0BE8-4A2D-B2A0-50804182A091}"/>
              </a:ext>
            </a:extLst>
          </p:cNvPr>
          <p:cNvSpPr/>
          <p:nvPr/>
        </p:nvSpPr>
        <p:spPr>
          <a:xfrm>
            <a:off x="118996" y="2528684"/>
            <a:ext cx="617950" cy="6137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B21263A-87BB-4136-8FDD-64558E061872}"/>
              </a:ext>
            </a:extLst>
          </p:cNvPr>
          <p:cNvSpPr/>
          <p:nvPr/>
        </p:nvSpPr>
        <p:spPr>
          <a:xfrm>
            <a:off x="10231677" y="2228067"/>
            <a:ext cx="617950" cy="65342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415CCACE-4E99-4B68-85BA-4228DBCEF682}"/>
              </a:ext>
            </a:extLst>
          </p:cNvPr>
          <p:cNvSpPr/>
          <p:nvPr/>
        </p:nvSpPr>
        <p:spPr>
          <a:xfrm>
            <a:off x="83510" y="3839222"/>
            <a:ext cx="617950" cy="61377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DCBF0CA-41CB-45A6-89DC-E1DA5E91156D}"/>
              </a:ext>
            </a:extLst>
          </p:cNvPr>
          <p:cNvSpPr/>
          <p:nvPr/>
        </p:nvSpPr>
        <p:spPr>
          <a:xfrm>
            <a:off x="7701419" y="3605931"/>
            <a:ext cx="617950" cy="61377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FAC03A1-5BD3-410C-A555-17B45AF7544F}"/>
              </a:ext>
            </a:extLst>
          </p:cNvPr>
          <p:cNvSpPr/>
          <p:nvPr/>
        </p:nvSpPr>
        <p:spPr>
          <a:xfrm>
            <a:off x="1036527" y="4146109"/>
            <a:ext cx="604383" cy="6638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19A1F348-B996-448A-9F24-C99619BFB78F}"/>
              </a:ext>
            </a:extLst>
          </p:cNvPr>
          <p:cNvSpPr/>
          <p:nvPr/>
        </p:nvSpPr>
        <p:spPr>
          <a:xfrm>
            <a:off x="5635149" y="4323572"/>
            <a:ext cx="763042" cy="61167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114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499324" y="158826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F5DD2-0373-4098-9FF7-84C8C7AF7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5"/>
            <a:ext cx="11962356" cy="48324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24A7BC-9043-499A-B3AE-EF2C7F48B48A}"/>
              </a:ext>
            </a:extLst>
          </p:cNvPr>
          <p:cNvCxnSpPr>
            <a:cxnSpLocks/>
          </p:cNvCxnSpPr>
          <p:nvPr/>
        </p:nvCxnSpPr>
        <p:spPr>
          <a:xfrm>
            <a:off x="4694663" y="2297151"/>
            <a:ext cx="1081669" cy="1037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15A37A-CA9F-4480-BF91-5B1590AE7E66}"/>
              </a:ext>
            </a:extLst>
          </p:cNvPr>
          <p:cNvCxnSpPr>
            <a:cxnSpLocks/>
          </p:cNvCxnSpPr>
          <p:nvPr/>
        </p:nvCxnSpPr>
        <p:spPr>
          <a:xfrm>
            <a:off x="4694663" y="3334215"/>
            <a:ext cx="1081669" cy="118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094F62-6A08-4509-ADAF-E53A7C251748}"/>
              </a:ext>
            </a:extLst>
          </p:cNvPr>
          <p:cNvCxnSpPr>
            <a:cxnSpLocks/>
          </p:cNvCxnSpPr>
          <p:nvPr/>
        </p:nvCxnSpPr>
        <p:spPr>
          <a:xfrm flipV="1">
            <a:off x="4694663" y="2297151"/>
            <a:ext cx="1081669" cy="2319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6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682" y="2122623"/>
            <a:ext cx="5058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5765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D48D4-F145-446E-805A-D9D12C3F1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5238" r="3568" b="30066"/>
          <a:stretch/>
        </p:blipFill>
        <p:spPr>
          <a:xfrm>
            <a:off x="0" y="2116045"/>
            <a:ext cx="12125193" cy="1777354"/>
          </a:xfrm>
          <a:prstGeom prst="rect">
            <a:avLst/>
          </a:prstGeom>
        </p:spPr>
      </p:pic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EEF5FF6E-764E-4C6B-94ED-9CB67E514E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939" y="5119647"/>
            <a:ext cx="12181132" cy="1738353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2276367E-6FCC-4CF4-B025-F5B579B51F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9053" y="4476712"/>
            <a:ext cx="3406140" cy="15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3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389621" y="280547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126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uyt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783DA4-4C12-428F-AF10-DA4C5610E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13213" r="30445" b="18928"/>
          <a:stretch/>
        </p:blipFill>
        <p:spPr>
          <a:xfrm>
            <a:off x="536714" y="1202634"/>
            <a:ext cx="4770782" cy="3409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C6C16-E436-45E4-856F-37FE5F254B0C}"/>
              </a:ext>
            </a:extLst>
          </p:cNvPr>
          <p:cNvSpPr txBox="1"/>
          <p:nvPr/>
        </p:nvSpPr>
        <p:spPr>
          <a:xfrm>
            <a:off x="834886" y="5056941"/>
            <a:ext cx="371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m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àn</a:t>
            </a:r>
            <a:r>
              <a:rPr lang="en-US" sz="5400" b="1" kern="0" noProof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dirty="0" err="1">
                <a:solidFill>
                  <a:prstClr val="black"/>
                </a:solidFill>
                <a:latin typeface="UTM Avo"/>
              </a:rPr>
              <a:t>tuyn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AE85E-4095-4239-89CC-42B7000DBED4}"/>
              </a:ext>
            </a:extLst>
          </p:cNvPr>
          <p:cNvSpPr txBox="1"/>
          <p:nvPr/>
        </p:nvSpPr>
        <p:spPr>
          <a:xfrm>
            <a:off x="2473927" y="5057951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solidFill>
                  <a:srgbClr val="FF0000"/>
                </a:solidFill>
                <a:latin typeface="UTM Avo"/>
              </a:rPr>
              <a:t>uyn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F5F5F9-F13F-4A10-8BF4-50A7314D26DC}"/>
              </a:ext>
            </a:extLst>
          </p:cNvPr>
          <p:cNvGrpSpPr/>
          <p:nvPr/>
        </p:nvGrpSpPr>
        <p:grpSpPr>
          <a:xfrm>
            <a:off x="6860524" y="1547428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6784D5-4085-4990-B160-B104859C0FED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n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2B3288-0F85-42F7-BF45-32821B5544D3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E30770-E33C-4D5C-B8F2-CA01F6D387A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A6609-E311-4FE6-BA99-F851DCEC2474}"/>
              </a:ext>
            </a:extLst>
          </p:cNvPr>
          <p:cNvSpPr/>
          <p:nvPr/>
        </p:nvSpPr>
        <p:spPr>
          <a:xfrm>
            <a:off x="8288599" y="323252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706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4C496-693E-499D-99A7-F8B0F074B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r="26318" b="22238"/>
          <a:stretch/>
        </p:blipFill>
        <p:spPr>
          <a:xfrm>
            <a:off x="325678" y="1107527"/>
            <a:ext cx="5560772" cy="3502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B6823-A61F-4B99-ABA5-B58BD88B5811}"/>
              </a:ext>
            </a:extLst>
          </p:cNvPr>
          <p:cNvSpPr txBox="1"/>
          <p:nvPr/>
        </p:nvSpPr>
        <p:spPr>
          <a:xfrm>
            <a:off x="809303" y="4827143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xe</a:t>
            </a:r>
            <a:r>
              <a:rPr lang="en-US" sz="5400" b="1" kern="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UTM Avo"/>
              </a:rPr>
              <a:t>buýt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2AC9B-DC21-44FF-A7DA-7D9C989E4B65}"/>
              </a:ext>
            </a:extLst>
          </p:cNvPr>
          <p:cNvSpPr txBox="1"/>
          <p:nvPr/>
        </p:nvSpPr>
        <p:spPr>
          <a:xfrm>
            <a:off x="1969413" y="4827143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UTM Avo"/>
              </a:rPr>
              <a:t>uyt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1F0C01-E5DA-4A84-BAF7-F198FABDE2E3}"/>
              </a:ext>
            </a:extLst>
          </p:cNvPr>
          <p:cNvGrpSpPr/>
          <p:nvPr/>
        </p:nvGrpSpPr>
        <p:grpSpPr>
          <a:xfrm>
            <a:off x="7065275" y="1355177"/>
            <a:ext cx="4411751" cy="3057889"/>
            <a:chOff x="3809999" y="1444181"/>
            <a:chExt cx="2209801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FD1479-DA78-4EF4-AC86-D7594AF562D7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dirty="0">
                  <a:solidFill>
                    <a:srgbClr val="FF0000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7F147A-B569-481D-AB83-4FA35DCC99DB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396279-EB31-4778-B463-DABD042F6637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3AB13-EBF4-4214-83D4-D8AAB800F05C}"/>
              </a:ext>
            </a:extLst>
          </p:cNvPr>
          <p:cNvSpPr/>
          <p:nvPr/>
        </p:nvSpPr>
        <p:spPr>
          <a:xfrm>
            <a:off x="8493348" y="3033032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922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3942556" y="927132"/>
            <a:ext cx="4306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So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sánh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rgbClr val="FF0000"/>
                </a:solidFill>
              </a:rPr>
              <a:t>n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uy</a:t>
            </a:r>
            <a:r>
              <a:rPr lang="en-US" sz="8800" b="1" dirty="0" err="1">
                <a:solidFill>
                  <a:schemeClr val="accent1"/>
                </a:solidFill>
              </a:rPr>
              <a:t>t</a:t>
            </a:r>
            <a:endParaRPr lang="en-US" sz="8800" b="1" dirty="0">
              <a:solidFill>
                <a:schemeClr val="accent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307932" y="2119790"/>
            <a:ext cx="159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696160" y="2119790"/>
            <a:ext cx="1867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t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422625" y="4082136"/>
            <a:ext cx="1382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696160" y="4082136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uýt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2B646-2C90-4BD9-A738-DF5450F2D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5662" r="10936"/>
          <a:stretch/>
        </p:blipFill>
        <p:spPr>
          <a:xfrm>
            <a:off x="879301" y="569934"/>
            <a:ext cx="10433398" cy="62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881F7-C675-4194-B31F-44F7F69F1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 r="1936" b="-799"/>
          <a:stretch/>
        </p:blipFill>
        <p:spPr>
          <a:xfrm>
            <a:off x="4166183" y="371847"/>
            <a:ext cx="3859634" cy="64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73</Words>
  <Application>Microsoft Office PowerPoint</Application>
  <PresentationFormat>Widescreen</PresentationFormat>
  <Paragraphs>42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等线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DELLL</cp:lastModifiedBy>
  <cp:revision>74</cp:revision>
  <dcterms:created xsi:type="dcterms:W3CDTF">2020-02-20T14:51:49Z</dcterms:created>
  <dcterms:modified xsi:type="dcterms:W3CDTF">2025-03-07T05:10:23Z</dcterms:modified>
</cp:coreProperties>
</file>