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544" r:id="rId2"/>
    <p:sldId id="537" r:id="rId3"/>
    <p:sldId id="275" r:id="rId4"/>
    <p:sldId id="538" r:id="rId5"/>
    <p:sldId id="258" r:id="rId6"/>
    <p:sldId id="259" r:id="rId7"/>
    <p:sldId id="261" r:id="rId8"/>
    <p:sldId id="387" r:id="rId9"/>
    <p:sldId id="277" r:id="rId10"/>
    <p:sldId id="290" r:id="rId11"/>
    <p:sldId id="543" r:id="rId12"/>
    <p:sldId id="539" r:id="rId13"/>
    <p:sldId id="292" r:id="rId14"/>
    <p:sldId id="296" r:id="rId15"/>
    <p:sldId id="540" r:id="rId16"/>
    <p:sldId id="545" r:id="rId17"/>
    <p:sldId id="298" r:id="rId18"/>
    <p:sldId id="541" r:id="rId19"/>
    <p:sldId id="542" r:id="rId20"/>
    <p:sldId id="291" r:id="rId21"/>
    <p:sldId id="54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>
      <p:cViewPr varScale="1">
        <p:scale>
          <a:sx n="65" d="100"/>
          <a:sy n="65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E6DE9-D8D0-4D3B-8850-4C89614AEA7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7C822-5B09-45E5-B6D8-B774D202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06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等线" charset="-122"/>
            </a:endParaRPr>
          </a:p>
        </p:txBody>
      </p:sp>
      <p:sp>
        <p:nvSpPr>
          <p:cNvPr id="47108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C82C3339-4B2C-4F4E-9320-59691461225B}" type="slidenum">
              <a:rPr lang="en-US" altLang="zh-CN" b="0" smtClean="0">
                <a:latin typeface="等线" charset="-122"/>
                <a:ea typeface="等线" charset="-122"/>
              </a:rPr>
              <a:pPr/>
              <a:t>9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3489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0B945EEC-416E-47E8-93AC-40BC42161155}" type="slidenum">
              <a:rPr lang="zh-CN" altLang="en-US" b="0" smtClean="0">
                <a:solidFill>
                  <a:srgbClr val="000000"/>
                </a:solidFill>
                <a:latin typeface="Calibri" panose="020F0502020204030204" pitchFamily="34" charset="0"/>
                <a:ea typeface="等线" charset="-122"/>
              </a:rPr>
              <a:pPr/>
              <a:t>10</a:t>
            </a:fld>
            <a:endParaRPr lang="en-US" altLang="zh-CN" b="0">
              <a:solidFill>
                <a:srgbClr val="000000"/>
              </a:solidFill>
              <a:latin typeface="Calibri" panose="020F0502020204030204" pitchFamily="34" charset="0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6716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7C53786A-A3A7-438E-87C3-DDDDB2D3EE3B}" type="slidenum">
              <a:rPr lang="zh-CN" altLang="en-US" b="0" smtClean="0">
                <a:latin typeface="等线" charset="-122"/>
                <a:ea typeface="等线" charset="-122"/>
              </a:rPr>
              <a:pPr/>
              <a:t>21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92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1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01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4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25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5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3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4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9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06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0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D97A69D-7BA0-4A0F-98DA-3708A0B6E2C5}"/>
              </a:ext>
            </a:extLst>
          </p:cNvPr>
          <p:cNvSpPr/>
          <p:nvPr userDrawn="1"/>
        </p:nvSpPr>
        <p:spPr>
          <a:xfrm>
            <a:off x="10783459" y="27863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2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43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77" r:id="rId14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784043" y="1648606"/>
            <a:ext cx="6623929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119: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oan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- oat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b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4038" name="Picture 1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5"/>
          <a:stretch/>
        </p:blipFill>
        <p:spPr bwMode="auto">
          <a:xfrm>
            <a:off x="0" y="435686"/>
            <a:ext cx="12192000" cy="642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2250831" y="2307102"/>
            <a:ext cx="5086947" cy="11218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2138289" y="3429000"/>
            <a:ext cx="5199489" cy="26495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5986463" y="3429000"/>
            <a:ext cx="1351315" cy="26495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4315618" y="2425700"/>
            <a:ext cx="1780382" cy="7060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4315618" y="2307102"/>
            <a:ext cx="6022182" cy="824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315618" y="3131744"/>
            <a:ext cx="4898952" cy="31293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fe/2f/ff/fe2fffbd26a53bd80199a232307e4ad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7432"/>
          <a:stretch/>
        </p:blipFill>
        <p:spPr bwMode="auto">
          <a:xfrm>
            <a:off x="1725930" y="448349"/>
            <a:ext cx="8740140" cy="64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8583" y="3236126"/>
            <a:ext cx="47580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THƯ GIÃN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1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fe/2f/ff/fe2fffbd26a53bd80199a232307e4ad4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7432"/>
          <a:stretch/>
        </p:blipFill>
        <p:spPr bwMode="auto">
          <a:xfrm>
            <a:off x="1978660" y="453548"/>
            <a:ext cx="8733051" cy="640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C49516D2-CD1E-445C-B3F6-0C5E18F2E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8816" y="3106821"/>
            <a:ext cx="6604000" cy="13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8000" b="1" dirty="0">
                <a:solidFill>
                  <a:srgbClr val="FF0000"/>
                </a:solidFill>
                <a:latin typeface="UTM Avo" panose="02040603050506020204"/>
                <a:cs typeface="Arial" panose="020B0604020202020204" pitchFamily="34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1730441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762"/>
            <a:ext cx="12008544" cy="51666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2B175-42E3-44BA-8C8E-26CFCCFC9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8369"/>
            <a:ext cx="12256168" cy="614126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2B175-42E3-44BA-8C8E-26CFCCFC9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073" y="482885"/>
            <a:ext cx="12256168" cy="614126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72BB7B-EDBB-4DF8-82FD-D2CC9D23F793}"/>
              </a:ext>
            </a:extLst>
          </p:cNvPr>
          <p:cNvCxnSpPr/>
          <p:nvPr/>
        </p:nvCxnSpPr>
        <p:spPr>
          <a:xfrm>
            <a:off x="6194735" y="1910946"/>
            <a:ext cx="1716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C56E21-BC11-4974-8513-6880B63626E4}"/>
              </a:ext>
            </a:extLst>
          </p:cNvPr>
          <p:cNvCxnSpPr/>
          <p:nvPr/>
        </p:nvCxnSpPr>
        <p:spPr>
          <a:xfrm>
            <a:off x="3101686" y="3260055"/>
            <a:ext cx="2391600" cy="31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79D324-7773-4D89-BA7C-A2DF99E51154}"/>
              </a:ext>
            </a:extLst>
          </p:cNvPr>
          <p:cNvCxnSpPr>
            <a:cxnSpLocks/>
          </p:cNvCxnSpPr>
          <p:nvPr/>
        </p:nvCxnSpPr>
        <p:spPr>
          <a:xfrm flipV="1">
            <a:off x="3182772" y="4621904"/>
            <a:ext cx="1425098" cy="12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76FC-B3DE-4E40-B4B4-132859549AD3}"/>
              </a:ext>
            </a:extLst>
          </p:cNvPr>
          <p:cNvCxnSpPr>
            <a:cxnSpLocks/>
          </p:cNvCxnSpPr>
          <p:nvPr/>
        </p:nvCxnSpPr>
        <p:spPr>
          <a:xfrm>
            <a:off x="9980083" y="4648024"/>
            <a:ext cx="20468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0990C3-22C1-4BA3-9CA6-7E5B93C8B77F}"/>
              </a:ext>
            </a:extLst>
          </p:cNvPr>
          <p:cNvCxnSpPr>
            <a:cxnSpLocks/>
          </p:cNvCxnSpPr>
          <p:nvPr/>
        </p:nvCxnSpPr>
        <p:spPr>
          <a:xfrm>
            <a:off x="6050876" y="5234693"/>
            <a:ext cx="24073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4161F7-7D9B-42C0-B877-0C3A96E1C796}"/>
              </a:ext>
            </a:extLst>
          </p:cNvPr>
          <p:cNvCxnSpPr/>
          <p:nvPr/>
        </p:nvCxnSpPr>
        <p:spPr>
          <a:xfrm>
            <a:off x="3391782" y="6597513"/>
            <a:ext cx="13255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86365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2B175-42E3-44BA-8C8E-26CFCCFC9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51" y="394395"/>
            <a:ext cx="12256168" cy="614126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72BB7B-EDBB-4DF8-82FD-D2CC9D23F793}"/>
              </a:ext>
            </a:extLst>
          </p:cNvPr>
          <p:cNvCxnSpPr/>
          <p:nvPr/>
        </p:nvCxnSpPr>
        <p:spPr>
          <a:xfrm flipV="1">
            <a:off x="6194735" y="1887794"/>
            <a:ext cx="972981" cy="23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72BB7B-EDBB-4DF8-82FD-D2CC9D23F793}"/>
              </a:ext>
            </a:extLst>
          </p:cNvPr>
          <p:cNvCxnSpPr/>
          <p:nvPr/>
        </p:nvCxnSpPr>
        <p:spPr>
          <a:xfrm flipV="1">
            <a:off x="7123472" y="5206181"/>
            <a:ext cx="1327355" cy="28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72BB7B-EDBB-4DF8-82FD-D2CC9D23F793}"/>
              </a:ext>
            </a:extLst>
          </p:cNvPr>
          <p:cNvCxnSpPr/>
          <p:nvPr/>
        </p:nvCxnSpPr>
        <p:spPr>
          <a:xfrm flipV="1">
            <a:off x="2999252" y="3810001"/>
            <a:ext cx="972981" cy="23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09239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74445"/>
            <a:ext cx="12192000" cy="610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6-Point Star 30"/>
          <p:cNvSpPr/>
          <p:nvPr/>
        </p:nvSpPr>
        <p:spPr>
          <a:xfrm>
            <a:off x="247650" y="1318924"/>
            <a:ext cx="407987" cy="37483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2" name="6-Point Star 31"/>
          <p:cNvSpPr/>
          <p:nvPr/>
        </p:nvSpPr>
        <p:spPr>
          <a:xfrm>
            <a:off x="9704388" y="1121540"/>
            <a:ext cx="407987" cy="37483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3" name="6-Point Star 32"/>
          <p:cNvSpPr/>
          <p:nvPr/>
        </p:nvSpPr>
        <p:spPr>
          <a:xfrm>
            <a:off x="4599165" y="1792189"/>
            <a:ext cx="407988" cy="283273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34" name="6-Point Star 33"/>
          <p:cNvSpPr/>
          <p:nvPr/>
        </p:nvSpPr>
        <p:spPr>
          <a:xfrm>
            <a:off x="727076" y="2505941"/>
            <a:ext cx="407987" cy="374835"/>
          </a:xfrm>
          <a:prstGeom prst="star6">
            <a:avLst>
              <a:gd name="adj" fmla="val 35061"/>
              <a:gd name="hf" fmla="val 11547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35" name="6-Point Star 34"/>
          <p:cNvSpPr/>
          <p:nvPr/>
        </p:nvSpPr>
        <p:spPr>
          <a:xfrm>
            <a:off x="7708372" y="2440317"/>
            <a:ext cx="407987" cy="37483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6" name="6-Point Star 35"/>
          <p:cNvSpPr/>
          <p:nvPr/>
        </p:nvSpPr>
        <p:spPr>
          <a:xfrm>
            <a:off x="374650" y="3900740"/>
            <a:ext cx="407987" cy="37483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37" name="6-Point Star 36"/>
          <p:cNvSpPr/>
          <p:nvPr/>
        </p:nvSpPr>
        <p:spPr>
          <a:xfrm>
            <a:off x="1731345" y="4545870"/>
            <a:ext cx="407988" cy="37483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38" name="6-Point Star 37"/>
          <p:cNvSpPr/>
          <p:nvPr/>
        </p:nvSpPr>
        <p:spPr>
          <a:xfrm>
            <a:off x="4420748" y="3900739"/>
            <a:ext cx="407988" cy="37483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9" name="6-Point Star 38"/>
          <p:cNvSpPr/>
          <p:nvPr/>
        </p:nvSpPr>
        <p:spPr>
          <a:xfrm>
            <a:off x="3551590" y="5072743"/>
            <a:ext cx="534988" cy="37483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40" name="6-Point Star 39"/>
          <p:cNvSpPr/>
          <p:nvPr/>
        </p:nvSpPr>
        <p:spPr>
          <a:xfrm>
            <a:off x="531018" y="5295539"/>
            <a:ext cx="407988" cy="37483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2B175-42E3-44BA-8C8E-26CFCCFC9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529675"/>
            <a:ext cx="12256168" cy="61412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2832FA3-0AA7-4F93-BBF1-34CEFD79F6E2}"/>
              </a:ext>
            </a:extLst>
          </p:cNvPr>
          <p:cNvSpPr/>
          <p:nvPr/>
        </p:nvSpPr>
        <p:spPr>
          <a:xfrm>
            <a:off x="312707" y="1473782"/>
            <a:ext cx="528320" cy="443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CA46BA-640D-488D-9DE6-12F5C300E9AF}"/>
              </a:ext>
            </a:extLst>
          </p:cNvPr>
          <p:cNvSpPr/>
          <p:nvPr/>
        </p:nvSpPr>
        <p:spPr>
          <a:xfrm>
            <a:off x="382136" y="4072359"/>
            <a:ext cx="528320" cy="443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7482169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2B175-42E3-44BA-8C8E-26CFCCFC9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8369"/>
            <a:ext cx="12256168" cy="614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78553"/>
      </p:ext>
    </p:extLst>
  </p:cSld>
  <p:clrMapOvr>
    <a:masterClrMapping/>
  </p:clrMapOvr>
  <p:transition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fe/2f/ff/fe2fffbd26a53bd80199a232307e4ad4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7432"/>
          <a:stretch/>
        </p:blipFill>
        <p:spPr bwMode="auto">
          <a:xfrm>
            <a:off x="2194560" y="567848"/>
            <a:ext cx="7802879" cy="572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27214" y="3096426"/>
            <a:ext cx="49375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80370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3792" y="511175"/>
            <a:ext cx="10440007" cy="638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344069" y="5542758"/>
            <a:ext cx="566738" cy="506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033738" y="645933"/>
            <a:ext cx="3946842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200" b="0" dirty="0">
                <a:solidFill>
                  <a:srgbClr val="FF3300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TẬP VIẾT</a:t>
            </a:r>
            <a:endParaRPr lang="zh-CN" altLang="en-US" sz="7200" b="0" dirty="0">
              <a:solidFill>
                <a:srgbClr val="FF3300"/>
              </a:solidFill>
              <a:latin typeface="UTM Avo" panose="02040603050506020204" pitchFamily="18" charset="0"/>
              <a:ea typeface="Yu Gothic Light" panose="020B0300000000000000" pitchFamily="34" charset="-128"/>
            </a:endParaRP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760" y="2639704"/>
            <a:ext cx="12217519" cy="157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30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1" descr="31f7217a017c2d9a8a7bcbd9844c16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41" name="图片 2" descr="觅元素584a989cd6c5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431812" y="3027005"/>
            <a:ext cx="7495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Bài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11</a:t>
            </a:r>
            <a:r>
              <a:rPr lang="en-US" sz="6000" b="1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9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oan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oat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43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46" y="5136776"/>
            <a:ext cx="11777345" cy="1574700"/>
          </a:xfrm>
          <a:prstGeom prst="rect">
            <a:avLst/>
          </a:prstGeom>
        </p:spPr>
      </p:pic>
      <p:pic>
        <p:nvPicPr>
          <p:cNvPr id="44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8931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fe/2f/ff/fe2fffbd26a53bd80199a232307e4ad4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7432"/>
          <a:stretch/>
        </p:blipFill>
        <p:spPr bwMode="auto">
          <a:xfrm>
            <a:off x="1978660" y="529748"/>
            <a:ext cx="8498840" cy="62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F1199101-4541-4DC8-9110-EB30E662A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710" y="3145590"/>
            <a:ext cx="6604000" cy="147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7227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6705599" y="3632204"/>
            <a:ext cx="3577720" cy="2264157"/>
            <a:chOff x="3809999" y="1447800"/>
            <a:chExt cx="2476026" cy="1533023"/>
          </a:xfrm>
        </p:grpSpPr>
        <p:sp>
          <p:nvSpPr>
            <p:cNvPr id="9" name="Rectangle 8"/>
            <p:cNvSpPr/>
            <p:nvPr/>
          </p:nvSpPr>
          <p:spPr>
            <a:xfrm>
              <a:off x="3809999" y="1447800"/>
              <a:ext cx="2476026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4309"/>
              <a:r>
                <a:rPr lang="en-US" sz="6600" b="1" dirty="0" err="1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khoan</a:t>
              </a:r>
              <a:endParaRPr lang="en-US" sz="6600" dirty="0">
                <a:solidFill>
                  <a:srgbClr val="FF0000"/>
                </a:solidFill>
                <a:latin typeface="UTM Avo" panose="02040603050506020204"/>
              </a:endParaRPr>
            </a:p>
            <a:p>
              <a:pPr algn="ctr" defTabSz="914309"/>
              <a:endParaRPr 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2295023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 err="1">
                  <a:solidFill>
                    <a:srgbClr val="002060"/>
                  </a:solidFill>
                  <a:latin typeface="UTM Avo" panose="02040603050506020204"/>
                  <a:cs typeface="Times New Roman" pitchFamily="18" charset="0"/>
                </a:rPr>
                <a:t>kh</a:t>
              </a:r>
              <a:endParaRPr lang="en-US" sz="6600" b="1" dirty="0">
                <a:solidFill>
                  <a:srgbClr val="00206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14900" y="2286000"/>
              <a:ext cx="1371125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 err="1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oan</a:t>
              </a:r>
              <a:endParaRPr lang="en-US" sz="66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995736" y="2313110"/>
            <a:ext cx="5511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/>
                <a:cs typeface="Times New Roman" pitchFamily="18" charset="0"/>
              </a:rPr>
              <a:t>máy</a:t>
            </a:r>
            <a:r>
              <a:rPr lang="en-US" sz="6600" b="1" dirty="0">
                <a:solidFill>
                  <a:schemeClr val="bg2">
                    <a:lumMod val="75000"/>
                  </a:schemeClr>
                </a:solidFill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/>
                <a:cs typeface="Times New Roman" pitchFamily="18" charset="0"/>
              </a:rPr>
              <a:t>khoan</a:t>
            </a:r>
            <a:endParaRPr lang="en-US" sz="6600" b="1" dirty="0">
              <a:solidFill>
                <a:schemeClr val="bg2">
                  <a:lumMod val="75000"/>
                </a:schemeClr>
              </a:solidFill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2" y="2244803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oan</a:t>
            </a:r>
            <a:endParaRPr lang="en-US" sz="66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1524002" y="3632204"/>
            <a:ext cx="3200401" cy="2123827"/>
            <a:chOff x="3810000" y="1533792"/>
            <a:chExt cx="1823290" cy="1438008"/>
          </a:xfrm>
        </p:grpSpPr>
        <p:sp>
          <p:nvSpPr>
            <p:cNvPr id="15" name="Rectangle 14"/>
            <p:cNvSpPr/>
            <p:nvPr/>
          </p:nvSpPr>
          <p:spPr>
            <a:xfrm>
              <a:off x="3810000" y="1533792"/>
              <a:ext cx="1823290" cy="75220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 err="1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oan</a:t>
              </a:r>
              <a:endParaRPr lang="en-US" sz="66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1" y="2273300"/>
              <a:ext cx="607761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17763" y="2286000"/>
              <a:ext cx="607763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>
                  <a:solidFill>
                    <a:srgbClr val="00B050"/>
                  </a:solidFill>
                  <a:latin typeface="UTM Avo" panose="02040603050506020204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932667" y="2321004"/>
            <a:ext cx="3050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oan</a:t>
            </a:r>
            <a:endParaRPr lang="en-US" sz="6600" dirty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18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EFF"/>
              </a:clrFrom>
              <a:clrTo>
                <a:srgbClr val="FB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497304"/>
            <a:ext cx="3292641" cy="197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657604" y="4724400"/>
            <a:ext cx="1066796" cy="1012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sz="6600" b="1" dirty="0">
                <a:solidFill>
                  <a:srgbClr val="0070C0"/>
                </a:solidFill>
                <a:latin typeface="UTM Avo" panose="02040603050506020204"/>
                <a:cs typeface="Times New Roman" pitchFamily="18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9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3176" y="3041690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UTM Avo" panose="02040603050506020204"/>
                <a:cs typeface="Times New Roman" pitchFamily="18" charset="0"/>
              </a:rPr>
              <a:t>trốn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/>
                <a:cs typeface="Times New Roman" pitchFamily="18" charset="0"/>
              </a:rPr>
              <a:t>thoát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6553200" y="4267200"/>
            <a:ext cx="3421638" cy="2250832"/>
            <a:chOff x="3809999" y="1447799"/>
            <a:chExt cx="2368006" cy="1524001"/>
          </a:xfrm>
        </p:grpSpPr>
        <p:sp>
          <p:nvSpPr>
            <p:cNvPr id="6" name="Rectangle 5"/>
            <p:cNvSpPr/>
            <p:nvPr/>
          </p:nvSpPr>
          <p:spPr>
            <a:xfrm>
              <a:off x="3809999" y="1447799"/>
              <a:ext cx="2368006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 err="1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thoát</a:t>
              </a:r>
              <a:endParaRPr lang="en-US" sz="66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 err="1">
                  <a:solidFill>
                    <a:srgbClr val="002060"/>
                  </a:solidFill>
                  <a:latin typeface="UTM Avo" panose="02040603050506020204"/>
                  <a:cs typeface="Times New Roman" pitchFamily="18" charset="0"/>
                </a:rPr>
                <a:t>th</a:t>
              </a:r>
              <a:endParaRPr lang="en-US" sz="6600" b="1" dirty="0">
                <a:solidFill>
                  <a:srgbClr val="00206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4900" y="2286000"/>
              <a:ext cx="1215466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 err="1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oát</a:t>
              </a:r>
              <a:endParaRPr lang="en-US" sz="66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57399" y="2958291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oat</a:t>
            </a:r>
          </a:p>
        </p:txBody>
      </p:sp>
      <p:grpSp>
        <p:nvGrpSpPr>
          <p:cNvPr id="5" name="Group 7"/>
          <p:cNvGrpSpPr/>
          <p:nvPr/>
        </p:nvGrpSpPr>
        <p:grpSpPr>
          <a:xfrm>
            <a:off x="1828801" y="4267204"/>
            <a:ext cx="2971800" cy="2250831"/>
            <a:chOff x="3810000" y="1447800"/>
            <a:chExt cx="2056688" cy="1524000"/>
          </a:xfrm>
        </p:grpSpPr>
        <p:sp>
          <p:nvSpPr>
            <p:cNvPr id="11" name="Rectangle 10"/>
            <p:cNvSpPr/>
            <p:nvPr/>
          </p:nvSpPr>
          <p:spPr>
            <a:xfrm>
              <a:off x="3810000" y="1447800"/>
              <a:ext cx="2056688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oat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1" y="2286000"/>
              <a:ext cx="632826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42826" y="2286000"/>
              <a:ext cx="685563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>
                  <a:solidFill>
                    <a:srgbClr val="00B050"/>
                  </a:solidFill>
                  <a:latin typeface="UTM Avo" panose="02040603050506020204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121373" y="3041689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oát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190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152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4874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24" y="648349"/>
            <a:ext cx="4066503" cy="233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733804" y="5540326"/>
            <a:ext cx="1066796" cy="1012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sz="6600" b="1" dirty="0">
                <a:solidFill>
                  <a:srgbClr val="0070C0"/>
                </a:solidFill>
                <a:latin typeface="UTM Avo" panose="02040603050506020204"/>
                <a:cs typeface="Times New Roman" pitchFamily="18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141621" y="831303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oan</a:t>
            </a:r>
            <a:endParaRPr lang="en-US" sz="66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34040" y="831303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oat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8000" y="5410200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UTM Avo" panose="02040603050506020204"/>
                <a:cs typeface="Times New Roman" pitchFamily="18" charset="0"/>
              </a:rPr>
              <a:t>trốn</a:t>
            </a:r>
            <a:r>
              <a:rPr lang="en-US" sz="6600" b="1" dirty="0">
                <a:solidFill>
                  <a:schemeClr val="tx2"/>
                </a:solidFill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6600" b="1" dirty="0" err="1">
                <a:latin typeface="UTM Avo" panose="02040603050506020204"/>
                <a:cs typeface="Times New Roman" pitchFamily="18" charset="0"/>
              </a:rPr>
              <a:t>th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oát</a:t>
            </a:r>
            <a:endParaRPr lang="en-US" sz="66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302" y="5410200"/>
            <a:ext cx="5416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UTM Avo" panose="02040603050506020204"/>
                <a:cs typeface="Times New Roman" pitchFamily="18" charset="0"/>
              </a:rPr>
              <a:t>máy</a:t>
            </a:r>
            <a:r>
              <a:rPr lang="en-US" sz="6600" b="1" dirty="0">
                <a:solidFill>
                  <a:schemeClr val="tx2"/>
                </a:solidFill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6600" b="1" dirty="0" err="1">
                <a:latin typeface="UTM Avo" panose="02040603050506020204"/>
                <a:cs typeface="Times New Roman" pitchFamily="18" charset="0"/>
              </a:rPr>
              <a:t>kh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oan</a:t>
            </a:r>
            <a:endParaRPr lang="en-US" sz="66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</p:txBody>
      </p:sp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40" y="1942304"/>
            <a:ext cx="3797967" cy="327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EFF"/>
              </a:clrFrom>
              <a:clrTo>
                <a:srgbClr val="FB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27" y="2228645"/>
            <a:ext cx="3396916" cy="299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2409"/>
            <a:ext cx="12192000" cy="33718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92407" y="1481305"/>
            <a:ext cx="7712513" cy="3660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73"/>
          <p:cNvGrpSpPr>
            <a:grpSpLocks/>
          </p:cNvGrpSpPr>
          <p:nvPr/>
        </p:nvGrpSpPr>
        <p:grpSpPr bwMode="auto">
          <a:xfrm>
            <a:off x="340851" y="613624"/>
            <a:ext cx="11454041" cy="3732229"/>
            <a:chOff x="1761695" y="1160520"/>
            <a:chExt cx="12257383" cy="2801452"/>
          </a:xfrm>
        </p:grpSpPr>
        <p:grpSp>
          <p:nvGrpSpPr>
            <p:cNvPr id="21" name="Group 76"/>
            <p:cNvGrpSpPr>
              <a:grpSpLocks/>
            </p:cNvGrpSpPr>
            <p:nvPr/>
          </p:nvGrpSpPr>
          <p:grpSpPr bwMode="auto">
            <a:xfrm>
              <a:off x="1761695" y="1835506"/>
              <a:ext cx="7596239" cy="2126466"/>
              <a:chOff x="1752170" y="1835506"/>
              <a:chExt cx="7596239" cy="2126466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1752170" y="1835506"/>
                <a:ext cx="1018294" cy="689968"/>
              </a:xfrm>
              <a:custGeom>
                <a:avLst/>
                <a:gdLst>
                  <a:gd name="connsiteX0" fmla="*/ 304800 w 311150"/>
                  <a:gd name="connsiteY0" fmla="*/ 0 h 234950"/>
                  <a:gd name="connsiteX1" fmla="*/ 0 w 311150"/>
                  <a:gd name="connsiteY1" fmla="*/ 149225 h 234950"/>
                  <a:gd name="connsiteX2" fmla="*/ 311150 w 311150"/>
                  <a:gd name="connsiteY2" fmla="*/ 234950 h 234950"/>
                  <a:gd name="connsiteX3" fmla="*/ 304800 w 311150"/>
                  <a:gd name="connsiteY3" fmla="*/ 0 h 234950"/>
                  <a:gd name="connsiteX0" fmla="*/ 295275 w 301625"/>
                  <a:gd name="connsiteY0" fmla="*/ 0 h 234950"/>
                  <a:gd name="connsiteX1" fmla="*/ 0 w 301625"/>
                  <a:gd name="connsiteY1" fmla="*/ 156369 h 234950"/>
                  <a:gd name="connsiteX2" fmla="*/ 301625 w 301625"/>
                  <a:gd name="connsiteY2" fmla="*/ 234950 h 234950"/>
                  <a:gd name="connsiteX3" fmla="*/ 295275 w 301625"/>
                  <a:gd name="connsiteY3" fmla="*/ 0 h 234950"/>
                  <a:gd name="connsiteX0" fmla="*/ 296127 w 302477"/>
                  <a:gd name="connsiteY0" fmla="*/ 0 h 234950"/>
                  <a:gd name="connsiteX1" fmla="*/ 852 w 302477"/>
                  <a:gd name="connsiteY1" fmla="*/ 156369 h 234950"/>
                  <a:gd name="connsiteX2" fmla="*/ 302477 w 302477"/>
                  <a:gd name="connsiteY2" fmla="*/ 234950 h 234950"/>
                  <a:gd name="connsiteX3" fmla="*/ 296127 w 302477"/>
                  <a:gd name="connsiteY3" fmla="*/ 0 h 234950"/>
                  <a:gd name="connsiteX0" fmla="*/ 296127 w 302477"/>
                  <a:gd name="connsiteY0" fmla="*/ 0 h 234950"/>
                  <a:gd name="connsiteX1" fmla="*/ 852 w 302477"/>
                  <a:gd name="connsiteY1" fmla="*/ 156369 h 234950"/>
                  <a:gd name="connsiteX2" fmla="*/ 302477 w 302477"/>
                  <a:gd name="connsiteY2" fmla="*/ 234950 h 234950"/>
                  <a:gd name="connsiteX3" fmla="*/ 296127 w 302477"/>
                  <a:gd name="connsiteY3" fmla="*/ 0 h 234950"/>
                  <a:gd name="connsiteX0" fmla="*/ 305652 w 305652"/>
                  <a:gd name="connsiteY0" fmla="*/ 0 h 239712"/>
                  <a:gd name="connsiteX1" fmla="*/ 852 w 305652"/>
                  <a:gd name="connsiteY1" fmla="*/ 161131 h 239712"/>
                  <a:gd name="connsiteX2" fmla="*/ 302477 w 305652"/>
                  <a:gd name="connsiteY2" fmla="*/ 239712 h 239712"/>
                  <a:gd name="connsiteX3" fmla="*/ 305652 w 305652"/>
                  <a:gd name="connsiteY3" fmla="*/ 0 h 239712"/>
                  <a:gd name="connsiteX0" fmla="*/ 305652 w 305652"/>
                  <a:gd name="connsiteY0" fmla="*/ 0 h 239712"/>
                  <a:gd name="connsiteX1" fmla="*/ 852 w 305652"/>
                  <a:gd name="connsiteY1" fmla="*/ 161131 h 239712"/>
                  <a:gd name="connsiteX2" fmla="*/ 302477 w 305652"/>
                  <a:gd name="connsiteY2" fmla="*/ 239712 h 239712"/>
                  <a:gd name="connsiteX3" fmla="*/ 305652 w 305652"/>
                  <a:gd name="connsiteY3" fmla="*/ 0 h 239712"/>
                  <a:gd name="connsiteX0" fmla="*/ 305627 w 309720"/>
                  <a:gd name="connsiteY0" fmla="*/ 0 h 237331"/>
                  <a:gd name="connsiteX1" fmla="*/ 827 w 309720"/>
                  <a:gd name="connsiteY1" fmla="*/ 161131 h 237331"/>
                  <a:gd name="connsiteX2" fmla="*/ 309596 w 309720"/>
                  <a:gd name="connsiteY2" fmla="*/ 237331 h 237331"/>
                  <a:gd name="connsiteX3" fmla="*/ 305627 w 309720"/>
                  <a:gd name="connsiteY3" fmla="*/ 0 h 237331"/>
                  <a:gd name="connsiteX0" fmla="*/ 305643 w 305643"/>
                  <a:gd name="connsiteY0" fmla="*/ 0 h 237331"/>
                  <a:gd name="connsiteX1" fmla="*/ 843 w 305643"/>
                  <a:gd name="connsiteY1" fmla="*/ 161131 h 237331"/>
                  <a:gd name="connsiteX2" fmla="*/ 304849 w 305643"/>
                  <a:gd name="connsiteY2" fmla="*/ 237331 h 237331"/>
                  <a:gd name="connsiteX3" fmla="*/ 305643 w 305643"/>
                  <a:gd name="connsiteY3" fmla="*/ 0 h 237331"/>
                  <a:gd name="connsiteX0" fmla="*/ 305805 w 305805"/>
                  <a:gd name="connsiteY0" fmla="*/ 0 h 237713"/>
                  <a:gd name="connsiteX1" fmla="*/ 1005 w 305805"/>
                  <a:gd name="connsiteY1" fmla="*/ 161131 h 237713"/>
                  <a:gd name="connsiteX2" fmla="*/ 305011 w 305805"/>
                  <a:gd name="connsiteY2" fmla="*/ 237331 h 237713"/>
                  <a:gd name="connsiteX3" fmla="*/ 305805 w 305805"/>
                  <a:gd name="connsiteY3" fmla="*/ 0 h 237713"/>
                  <a:gd name="connsiteX0" fmla="*/ 306764 w 306764"/>
                  <a:gd name="connsiteY0" fmla="*/ 0 h 237734"/>
                  <a:gd name="connsiteX1" fmla="*/ 1964 w 306764"/>
                  <a:gd name="connsiteY1" fmla="*/ 161131 h 237734"/>
                  <a:gd name="connsiteX2" fmla="*/ 305970 w 306764"/>
                  <a:gd name="connsiteY2" fmla="*/ 237331 h 237734"/>
                  <a:gd name="connsiteX3" fmla="*/ 306764 w 306764"/>
                  <a:gd name="connsiteY3" fmla="*/ 0 h 23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764" h="237734">
                    <a:moveTo>
                      <a:pt x="306764" y="0"/>
                    </a:moveTo>
                    <a:cubicBezTo>
                      <a:pt x="258346" y="6879"/>
                      <a:pt x="21808" y="82815"/>
                      <a:pt x="1964" y="161131"/>
                    </a:cubicBezTo>
                    <a:cubicBezTo>
                      <a:pt x="-21319" y="203994"/>
                      <a:pt x="167328" y="242094"/>
                      <a:pt x="305970" y="237331"/>
                    </a:cubicBezTo>
                    <a:cubicBezTo>
                      <a:pt x="307028" y="157427"/>
                      <a:pt x="305706" y="79904"/>
                      <a:pt x="30676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752170" y="2344644"/>
                <a:ext cx="7596239" cy="1617328"/>
              </a:xfrm>
              <a:custGeom>
                <a:avLst/>
                <a:gdLst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2012315"/>
                  <a:gd name="connsiteX1" fmla="*/ 312420 w 3657600"/>
                  <a:gd name="connsiteY1" fmla="*/ 76200 h 2012315"/>
                  <a:gd name="connsiteX2" fmla="*/ 3078480 w 3657600"/>
                  <a:gd name="connsiteY2" fmla="*/ 60960 h 2012315"/>
                  <a:gd name="connsiteX3" fmla="*/ 3657600 w 3657600"/>
                  <a:gd name="connsiteY3" fmla="*/ 990600 h 2012315"/>
                  <a:gd name="connsiteX4" fmla="*/ 3108960 w 3657600"/>
                  <a:gd name="connsiteY4" fmla="*/ 1988820 h 2012315"/>
                  <a:gd name="connsiteX5" fmla="*/ 198120 w 3657600"/>
                  <a:gd name="connsiteY5" fmla="*/ 2012315 h 2012315"/>
                  <a:gd name="connsiteX6" fmla="*/ 0 w 3657600"/>
                  <a:gd name="connsiteY6" fmla="*/ 1943100 h 2012315"/>
                  <a:gd name="connsiteX7" fmla="*/ 0 w 3657600"/>
                  <a:gd name="connsiteY7" fmla="*/ 0 h 2012315"/>
                  <a:gd name="connsiteX0" fmla="*/ 0 w 3657600"/>
                  <a:gd name="connsiteY0" fmla="*/ 0 h 2012315"/>
                  <a:gd name="connsiteX1" fmla="*/ 312420 w 3657600"/>
                  <a:gd name="connsiteY1" fmla="*/ 76200 h 2012315"/>
                  <a:gd name="connsiteX2" fmla="*/ 3078480 w 3657600"/>
                  <a:gd name="connsiteY2" fmla="*/ 60960 h 2012315"/>
                  <a:gd name="connsiteX3" fmla="*/ 3657600 w 3657600"/>
                  <a:gd name="connsiteY3" fmla="*/ 990600 h 2012315"/>
                  <a:gd name="connsiteX4" fmla="*/ 3108960 w 3657600"/>
                  <a:gd name="connsiteY4" fmla="*/ 1988820 h 2012315"/>
                  <a:gd name="connsiteX5" fmla="*/ 198120 w 3657600"/>
                  <a:gd name="connsiteY5" fmla="*/ 2012315 h 2012315"/>
                  <a:gd name="connsiteX6" fmla="*/ 0 w 3657600"/>
                  <a:gd name="connsiteY6" fmla="*/ 1943100 h 2012315"/>
                  <a:gd name="connsiteX7" fmla="*/ 0 w 3657600"/>
                  <a:gd name="connsiteY7" fmla="*/ 0 h 2012315"/>
                  <a:gd name="connsiteX0" fmla="*/ 0 w 3657600"/>
                  <a:gd name="connsiteY0" fmla="*/ 0 h 2012315"/>
                  <a:gd name="connsiteX1" fmla="*/ 312420 w 3657600"/>
                  <a:gd name="connsiteY1" fmla="*/ 76200 h 2012315"/>
                  <a:gd name="connsiteX2" fmla="*/ 3078480 w 3657600"/>
                  <a:gd name="connsiteY2" fmla="*/ 60960 h 2012315"/>
                  <a:gd name="connsiteX3" fmla="*/ 3657600 w 3657600"/>
                  <a:gd name="connsiteY3" fmla="*/ 990600 h 2012315"/>
                  <a:gd name="connsiteX4" fmla="*/ 3108960 w 3657600"/>
                  <a:gd name="connsiteY4" fmla="*/ 1988820 h 2012315"/>
                  <a:gd name="connsiteX5" fmla="*/ 198120 w 3657600"/>
                  <a:gd name="connsiteY5" fmla="*/ 2012315 h 2012315"/>
                  <a:gd name="connsiteX6" fmla="*/ 0 w 3657600"/>
                  <a:gd name="connsiteY6" fmla="*/ 1943100 h 2012315"/>
                  <a:gd name="connsiteX7" fmla="*/ 0 w 3657600"/>
                  <a:gd name="connsiteY7" fmla="*/ 0 h 201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57600" h="2012315">
                    <a:moveTo>
                      <a:pt x="0" y="0"/>
                    </a:moveTo>
                    <a:cubicBezTo>
                      <a:pt x="21590" y="66675"/>
                      <a:pt x="205105" y="76200"/>
                      <a:pt x="312420" y="76200"/>
                    </a:cubicBezTo>
                    <a:lnTo>
                      <a:pt x="3078480" y="60960"/>
                    </a:lnTo>
                    <a:lnTo>
                      <a:pt x="3657600" y="990600"/>
                    </a:lnTo>
                    <a:lnTo>
                      <a:pt x="3108960" y="1988820"/>
                    </a:lnTo>
                    <a:lnTo>
                      <a:pt x="198120" y="2012315"/>
                    </a:lnTo>
                    <a:cubicBezTo>
                      <a:pt x="135255" y="2004060"/>
                      <a:pt x="5715" y="2011680"/>
                      <a:pt x="0" y="194310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7000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10011829" y="1160520"/>
              <a:ext cx="4007249" cy="17352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805000" y="2542025"/>
            <a:ext cx="58695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white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So </a:t>
            </a:r>
            <a:r>
              <a:rPr lang="en-US" sz="9600" b="1" dirty="0" err="1">
                <a:solidFill>
                  <a:prstClr val="white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sánh</a:t>
            </a:r>
            <a:r>
              <a:rPr lang="en-US" sz="9600" b="1" dirty="0">
                <a:solidFill>
                  <a:prstClr val="white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8665242" y="795155"/>
            <a:ext cx="2603522" cy="186852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16167" y="801363"/>
            <a:ext cx="28101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oa</a:t>
            </a: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30" name="Group 79"/>
          <p:cNvGrpSpPr>
            <a:grpSpLocks/>
          </p:cNvGrpSpPr>
          <p:nvPr/>
        </p:nvGrpSpPr>
        <p:grpSpPr bwMode="auto">
          <a:xfrm>
            <a:off x="8050276" y="3045617"/>
            <a:ext cx="3919408" cy="2317802"/>
            <a:chOff x="4179466" y="2217825"/>
            <a:chExt cx="2257271" cy="1733962"/>
          </a:xfrm>
        </p:grpSpPr>
        <p:sp>
          <p:nvSpPr>
            <p:cNvPr id="31" name="Oval 30"/>
            <p:cNvSpPr/>
            <p:nvPr/>
          </p:nvSpPr>
          <p:spPr>
            <a:xfrm>
              <a:off x="4179466" y="2217825"/>
              <a:ext cx="2257271" cy="1733962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609071" y="2394524"/>
              <a:ext cx="1472642" cy="1398786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8889669" y="3336129"/>
            <a:ext cx="23701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>
                <a:solidFill>
                  <a:prstClr val="black"/>
                </a:solidFill>
                <a:latin typeface="UTM Avo" panose="02040603050506020204" pitchFamily="18" charset="0"/>
              </a:rPr>
              <a:t>oa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</a:t>
            </a:r>
          </a:p>
        </p:txBody>
      </p:sp>
      <p:pic>
        <p:nvPicPr>
          <p:cNvPr id="3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60" y="112559"/>
            <a:ext cx="1680075" cy="9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7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635" y="144379"/>
            <a:ext cx="12827635" cy="701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88184" y="2384154"/>
            <a:ext cx="8215631" cy="253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4400" dirty="0" err="1">
                <a:latin typeface="UTM Avo" panose="02040603050506020204" pitchFamily="18" charset="0"/>
              </a:rPr>
              <a:t>Tiếng</a:t>
            </a:r>
            <a:r>
              <a:rPr lang="en-US" altLang="en-US" sz="4400" dirty="0">
                <a:latin typeface="UTM Avo" panose="02040603050506020204" pitchFamily="18" charset="0"/>
              </a:rPr>
              <a:t> </a:t>
            </a:r>
            <a:r>
              <a:rPr lang="en-US" altLang="en-US" sz="4400" dirty="0" err="1">
                <a:latin typeface="UTM Avo" panose="02040603050506020204" pitchFamily="18" charset="0"/>
              </a:rPr>
              <a:t>nào</a:t>
            </a:r>
            <a:r>
              <a:rPr lang="en-US" altLang="en-US" sz="4400" dirty="0">
                <a:latin typeface="UTM Avo" panose="02040603050506020204" pitchFamily="18" charset="0"/>
              </a:rPr>
              <a:t> </a:t>
            </a:r>
            <a:r>
              <a:rPr lang="en-US" altLang="en-US" sz="4400" dirty="0" err="1">
                <a:latin typeface="UTM Avo" panose="02040603050506020204" pitchFamily="18" charset="0"/>
              </a:rPr>
              <a:t>chứa</a:t>
            </a:r>
            <a:r>
              <a:rPr lang="en-US" altLang="en-US" sz="4400" dirty="0">
                <a:latin typeface="UTM Avo" panose="02040603050506020204" pitchFamily="18" charset="0"/>
              </a:rPr>
              <a:t> </a:t>
            </a:r>
            <a:r>
              <a:rPr lang="en-US" altLang="en-US" sz="4400" dirty="0" err="1">
                <a:latin typeface="UTM Avo" panose="02040603050506020204" pitchFamily="18" charset="0"/>
              </a:rPr>
              <a:t>vần</a:t>
            </a:r>
            <a:r>
              <a:rPr lang="en-US" altLang="en-US" sz="4400" dirty="0">
                <a:latin typeface="UTM Avo" panose="020406030505060202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oan</a:t>
            </a:r>
            <a:r>
              <a:rPr lang="en-US" altLang="en-US" sz="4400" dirty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en-US" sz="4400" dirty="0" err="1">
                <a:latin typeface="UTM Avo" panose="02040603050506020204" pitchFamily="18" charset="0"/>
              </a:rPr>
              <a:t>Tiếng</a:t>
            </a:r>
            <a:r>
              <a:rPr lang="en-US" altLang="en-US" sz="4400" dirty="0">
                <a:latin typeface="UTM Avo" panose="02040603050506020204" pitchFamily="18" charset="0"/>
              </a:rPr>
              <a:t> </a:t>
            </a:r>
            <a:r>
              <a:rPr lang="en-US" altLang="en-US" sz="4400" dirty="0" err="1">
                <a:latin typeface="UTM Avo" panose="02040603050506020204" pitchFamily="18" charset="0"/>
              </a:rPr>
              <a:t>nào</a:t>
            </a:r>
            <a:r>
              <a:rPr lang="en-US" altLang="en-US" sz="4400" dirty="0">
                <a:latin typeface="UTM Avo" panose="02040603050506020204" pitchFamily="18" charset="0"/>
              </a:rPr>
              <a:t> </a:t>
            </a:r>
            <a:r>
              <a:rPr lang="en-US" altLang="en-US" sz="4400" dirty="0" err="1">
                <a:latin typeface="UTM Avo" panose="02040603050506020204" pitchFamily="18" charset="0"/>
              </a:rPr>
              <a:t>chứa</a:t>
            </a:r>
            <a:r>
              <a:rPr lang="en-US" altLang="en-US" sz="4400" dirty="0">
                <a:latin typeface="UTM Avo" panose="02040603050506020204" pitchFamily="18" charset="0"/>
              </a:rPr>
              <a:t> </a:t>
            </a:r>
            <a:r>
              <a:rPr lang="en-US" altLang="en-US" sz="4400" dirty="0" err="1">
                <a:latin typeface="UTM Avo" panose="02040603050506020204" pitchFamily="18" charset="0"/>
              </a:rPr>
              <a:t>vần</a:t>
            </a:r>
            <a:r>
              <a:rPr lang="en-US" altLang="en-US" sz="4400" dirty="0">
                <a:latin typeface="UTM Avo" panose="02040603050506020204" pitchFamily="18" charset="0"/>
              </a:rPr>
              <a:t> </a:t>
            </a:r>
            <a:r>
              <a:rPr lang="en-US" alt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oat</a:t>
            </a:r>
            <a:r>
              <a:rPr lang="en-US" altLang="en-US" sz="4400" dirty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96</Words>
  <Application>Microsoft Office PowerPoint</Application>
  <PresentationFormat>Widescreen</PresentationFormat>
  <Paragraphs>57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微软雅黑</vt:lpstr>
      <vt:lpstr>SimSun</vt:lpstr>
      <vt:lpstr>Yu Gothic Light</vt:lpstr>
      <vt:lpstr>.VnAvant</vt:lpstr>
      <vt:lpstr>Arial</vt:lpstr>
      <vt:lpstr>Calibri</vt:lpstr>
      <vt:lpstr>等线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DELLL</cp:lastModifiedBy>
  <cp:revision>40</cp:revision>
  <dcterms:created xsi:type="dcterms:W3CDTF">2021-12-19T16:42:59Z</dcterms:created>
  <dcterms:modified xsi:type="dcterms:W3CDTF">2025-03-07T03:15:18Z</dcterms:modified>
</cp:coreProperties>
</file>