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10" r:id="rId6"/>
    <p:sldMasterId id="2147483712" r:id="rId7"/>
    <p:sldMasterId id="2147483724" r:id="rId8"/>
  </p:sldMasterIdLst>
  <p:notesMasterIdLst>
    <p:notesMasterId r:id="rId43"/>
  </p:notesMasterIdLst>
  <p:sldIdLst>
    <p:sldId id="292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6" r:id="rId17"/>
    <p:sldId id="291" r:id="rId18"/>
    <p:sldId id="275" r:id="rId19"/>
    <p:sldId id="268" r:id="rId20"/>
    <p:sldId id="269" r:id="rId21"/>
    <p:sldId id="270" r:id="rId22"/>
    <p:sldId id="271" r:id="rId23"/>
    <p:sldId id="272" r:id="rId24"/>
    <p:sldId id="273" r:id="rId25"/>
    <p:sldId id="277" r:id="rId26"/>
    <p:sldId id="278" r:id="rId27"/>
    <p:sldId id="279" r:id="rId28"/>
    <p:sldId id="274" r:id="rId29"/>
    <p:sldId id="276" r:id="rId30"/>
    <p:sldId id="280" r:id="rId31"/>
    <p:sldId id="293" r:id="rId32"/>
    <p:sldId id="281" r:id="rId33"/>
    <p:sldId id="294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80" d="100"/>
          <a:sy n="80" d="100"/>
        </p:scale>
        <p:origin x="34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40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26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5.wdp"/><Relationship Id="rId19" Type="http://schemas.openxmlformats.org/officeDocument/2006/relationships/image" Target="../media/image12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6.wdp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8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openxmlformats.org/officeDocument/2006/relationships/image" Target="../media/image25.png"/><Relationship Id="rId15" Type="http://schemas.microsoft.com/office/2007/relationships/hdphoto" Target="../media/hdphoto13.wdp"/><Relationship Id="rId10" Type="http://schemas.openxmlformats.org/officeDocument/2006/relationships/image" Target="../media/image27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8.png"/><Relationship Id="rId2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31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6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3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32.jpeg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11" Type="http://schemas.microsoft.com/office/2007/relationships/hdphoto" Target="../media/hdphoto20.wdp"/><Relationship Id="rId5" Type="http://schemas.openxmlformats.org/officeDocument/2006/relationships/image" Target="../media/image37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588963" y="3275013"/>
            <a:ext cx="11622087" cy="3581400"/>
            <a:chOff x="-53293" y="2190760"/>
            <a:chExt cx="9211855" cy="2951064"/>
          </a:xfrm>
        </p:grpSpPr>
        <p:pic>
          <p:nvPicPr>
            <p:cNvPr id="9253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oogle Shape;184;p27"/>
          <p:cNvGrpSpPr>
            <a:grpSpLocks/>
          </p:cNvGrpSpPr>
          <p:nvPr/>
        </p:nvGrpSpPr>
        <p:grpSpPr bwMode="auto">
          <a:xfrm>
            <a:off x="360363" y="484188"/>
            <a:ext cx="271462" cy="401637"/>
            <a:chOff x="4508863" y="1528200"/>
            <a:chExt cx="318850" cy="472800"/>
          </a:xfrm>
        </p:grpSpPr>
        <p:sp>
          <p:nvSpPr>
            <p:cNvPr id="924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5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1" name="Google Shape;189;p27"/>
          <p:cNvGrpSpPr>
            <a:grpSpLocks/>
          </p:cNvGrpSpPr>
          <p:nvPr/>
        </p:nvGrpSpPr>
        <p:grpSpPr bwMode="auto">
          <a:xfrm>
            <a:off x="739775" y="566738"/>
            <a:ext cx="269875" cy="401637"/>
            <a:chOff x="4508863" y="1528200"/>
            <a:chExt cx="318850" cy="472800"/>
          </a:xfrm>
        </p:grpSpPr>
        <p:sp>
          <p:nvSpPr>
            <p:cNvPr id="924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4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2" name="Google Shape;194;p27"/>
          <p:cNvGrpSpPr>
            <a:grpSpLocks/>
          </p:cNvGrpSpPr>
          <p:nvPr/>
        </p:nvGrpSpPr>
        <p:grpSpPr bwMode="auto">
          <a:xfrm>
            <a:off x="1125538" y="566738"/>
            <a:ext cx="271462" cy="401637"/>
            <a:chOff x="4508863" y="1528200"/>
            <a:chExt cx="318850" cy="472800"/>
          </a:xfrm>
        </p:grpSpPr>
        <p:sp>
          <p:nvSpPr>
            <p:cNvPr id="923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3" name="Google Shape;184;p27"/>
          <p:cNvGrpSpPr>
            <a:grpSpLocks/>
          </p:cNvGrpSpPr>
          <p:nvPr/>
        </p:nvGrpSpPr>
        <p:grpSpPr bwMode="auto">
          <a:xfrm>
            <a:off x="10556875" y="468313"/>
            <a:ext cx="271463" cy="401637"/>
            <a:chOff x="4508863" y="1528200"/>
            <a:chExt cx="318850" cy="472800"/>
          </a:xfrm>
        </p:grpSpPr>
        <p:sp>
          <p:nvSpPr>
            <p:cNvPr id="9235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6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7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8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4" name="Google Shape;189;p27"/>
          <p:cNvGrpSpPr>
            <a:grpSpLocks/>
          </p:cNvGrpSpPr>
          <p:nvPr/>
        </p:nvGrpSpPr>
        <p:grpSpPr bwMode="auto">
          <a:xfrm>
            <a:off x="10936288" y="550863"/>
            <a:ext cx="269875" cy="401637"/>
            <a:chOff x="4508863" y="1528200"/>
            <a:chExt cx="318850" cy="472800"/>
          </a:xfrm>
        </p:grpSpPr>
        <p:sp>
          <p:nvSpPr>
            <p:cNvPr id="9231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34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5" name="Google Shape;194;p27"/>
          <p:cNvGrpSpPr>
            <a:grpSpLocks/>
          </p:cNvGrpSpPr>
          <p:nvPr/>
        </p:nvGrpSpPr>
        <p:grpSpPr bwMode="auto">
          <a:xfrm>
            <a:off x="11322050" y="550863"/>
            <a:ext cx="271463" cy="401637"/>
            <a:chOff x="4508863" y="1528200"/>
            <a:chExt cx="318850" cy="472800"/>
          </a:xfrm>
        </p:grpSpPr>
        <p:sp>
          <p:nvSpPr>
            <p:cNvPr id="9227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8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9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0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9226" name="TextBox 43"/>
          <p:cNvSpPr txBox="1">
            <a:spLocks noChangeArrowheads="1"/>
          </p:cNvSpPr>
          <p:nvPr/>
        </p:nvSpPr>
        <p:spPr bwMode="auto">
          <a:xfrm>
            <a:off x="369888" y="263525"/>
            <a:ext cx="119475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854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588963" y="3275013"/>
            <a:ext cx="11622087" cy="3581400"/>
            <a:chOff x="-53293" y="2190760"/>
            <a:chExt cx="9211855" cy="2951064"/>
          </a:xfrm>
        </p:grpSpPr>
        <p:pic>
          <p:nvPicPr>
            <p:cNvPr id="9253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oogle Shape;184;p27"/>
          <p:cNvGrpSpPr>
            <a:grpSpLocks/>
          </p:cNvGrpSpPr>
          <p:nvPr/>
        </p:nvGrpSpPr>
        <p:grpSpPr bwMode="auto">
          <a:xfrm>
            <a:off x="360363" y="484188"/>
            <a:ext cx="271462" cy="401637"/>
            <a:chOff x="4508863" y="1528200"/>
            <a:chExt cx="318850" cy="472800"/>
          </a:xfrm>
        </p:grpSpPr>
        <p:sp>
          <p:nvSpPr>
            <p:cNvPr id="924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5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1" name="Google Shape;189;p27"/>
          <p:cNvGrpSpPr>
            <a:grpSpLocks/>
          </p:cNvGrpSpPr>
          <p:nvPr/>
        </p:nvGrpSpPr>
        <p:grpSpPr bwMode="auto">
          <a:xfrm>
            <a:off x="739775" y="566738"/>
            <a:ext cx="269875" cy="401637"/>
            <a:chOff x="4508863" y="1528200"/>
            <a:chExt cx="318850" cy="472800"/>
          </a:xfrm>
        </p:grpSpPr>
        <p:sp>
          <p:nvSpPr>
            <p:cNvPr id="924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4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2" name="Google Shape;194;p27"/>
          <p:cNvGrpSpPr>
            <a:grpSpLocks/>
          </p:cNvGrpSpPr>
          <p:nvPr/>
        </p:nvGrpSpPr>
        <p:grpSpPr bwMode="auto">
          <a:xfrm>
            <a:off x="1125538" y="566738"/>
            <a:ext cx="271462" cy="401637"/>
            <a:chOff x="4508863" y="1528200"/>
            <a:chExt cx="318850" cy="472800"/>
          </a:xfrm>
        </p:grpSpPr>
        <p:sp>
          <p:nvSpPr>
            <p:cNvPr id="923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3" name="Google Shape;184;p27"/>
          <p:cNvGrpSpPr>
            <a:grpSpLocks/>
          </p:cNvGrpSpPr>
          <p:nvPr/>
        </p:nvGrpSpPr>
        <p:grpSpPr bwMode="auto">
          <a:xfrm>
            <a:off x="10556875" y="468313"/>
            <a:ext cx="271463" cy="401637"/>
            <a:chOff x="4508863" y="1528200"/>
            <a:chExt cx="318850" cy="472800"/>
          </a:xfrm>
        </p:grpSpPr>
        <p:sp>
          <p:nvSpPr>
            <p:cNvPr id="9235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6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7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8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4" name="Google Shape;189;p27"/>
          <p:cNvGrpSpPr>
            <a:grpSpLocks/>
          </p:cNvGrpSpPr>
          <p:nvPr/>
        </p:nvGrpSpPr>
        <p:grpSpPr bwMode="auto">
          <a:xfrm>
            <a:off x="10936288" y="550863"/>
            <a:ext cx="269875" cy="401637"/>
            <a:chOff x="4508863" y="1528200"/>
            <a:chExt cx="318850" cy="472800"/>
          </a:xfrm>
        </p:grpSpPr>
        <p:sp>
          <p:nvSpPr>
            <p:cNvPr id="9231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34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5" name="Google Shape;194;p27"/>
          <p:cNvGrpSpPr>
            <a:grpSpLocks/>
          </p:cNvGrpSpPr>
          <p:nvPr/>
        </p:nvGrpSpPr>
        <p:grpSpPr bwMode="auto">
          <a:xfrm>
            <a:off x="11322050" y="550863"/>
            <a:ext cx="271463" cy="401637"/>
            <a:chOff x="4508863" y="1528200"/>
            <a:chExt cx="318850" cy="472800"/>
          </a:xfrm>
        </p:grpSpPr>
        <p:sp>
          <p:nvSpPr>
            <p:cNvPr id="9227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8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9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0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9226" name="TextBox 43"/>
          <p:cNvSpPr txBox="1">
            <a:spLocks noChangeArrowheads="1"/>
          </p:cNvSpPr>
          <p:nvPr/>
        </p:nvSpPr>
        <p:spPr bwMode="auto">
          <a:xfrm>
            <a:off x="369888" y="263525"/>
            <a:ext cx="119475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477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620764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5020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272" y="1916951"/>
            <a:ext cx="1307146" cy="3654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642557" y="3346807"/>
            <a:ext cx="1587043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70442" y="4984512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 hán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 trạng thiếu nước do nắng lâu, không mưa gây ra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6058"/>
            <a:chOff x="172324" y="1157225"/>
            <a:chExt cx="2109019" cy="1469819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lang thang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 hết chỗ này đến chỗ khác, không dừng lại ở nơi nào.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97150" y="655671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Câu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chuyện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được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kể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trong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bài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nào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 Ở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đâu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5571" y="1158327"/>
            <a:ext cx="12437976" cy="138502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     </a:t>
            </a: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Câu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chuyện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được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kể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trong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bài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từ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thuở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xưa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trong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rừng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xanh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endParaRPr lang="en-US" altLang="zh-CN" sz="2800" dirty="0" smtClean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sâu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thẳm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.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Chuyện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gì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xảy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khiến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bê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phải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lang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thang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tìm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cỏ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55693" y="2835128"/>
            <a:ext cx="9822347" cy="69253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Trời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hạn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hán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cỏ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héo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khô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khiến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ê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àng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phải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lang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thang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đi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tìm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cỏ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.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4043" y="2134468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454047" y="3449797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bê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quên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đường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về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dê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trắng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đã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làm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gì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2777451" y="4062986"/>
            <a:ext cx="9028848" cy="1292694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 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Khi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ê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àng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quên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đường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về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ê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rắng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chạy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khắp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nẻo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đường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gọi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tìm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.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505482" y="5338374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Nêu cảm nghĩ của em về bê vàng và dê trắng?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2902167" y="5955969"/>
            <a:ext cx="8347724" cy="69253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Tình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của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ê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àng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ê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rất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đẹp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đáng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quý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.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đầu</a:t>
            </a:r>
            <a:endParaRPr lang="en-US" sz="3200" b="1" dirty="0"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54" y="1167765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92789" y="1167765"/>
            <a:ext cx="5174672" cy="5169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còn lấm tấm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>
                <a:ln/>
                <a:solidFill>
                  <a:schemeClr val="bg1"/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16776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5650" y="5703570"/>
            <a:ext cx="839724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</a:rPr>
              <a:t>1. Tìm từ ngữ chỉ tâm trạng của dê trắng khi không thấy bạn trở về?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>
                <a:latin typeface="Arial-Rounded" panose="020B0500000000000000" pitchFamily="34" charset="0"/>
                <a:cs typeface="Arial-Rounded" panose="020B0500000000000000" pitchFamily="34" charset="0"/>
              </a:rPr>
              <a:t>2. Đóng vai 1 người bạn trong rừng nói lời an ủi dê trắng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828800" y="2647315"/>
            <a:ext cx="8326582" cy="247523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588963" y="3275013"/>
            <a:ext cx="11622087" cy="3581400"/>
            <a:chOff x="-53293" y="2190760"/>
            <a:chExt cx="9211855" cy="2951064"/>
          </a:xfrm>
        </p:grpSpPr>
        <p:pic>
          <p:nvPicPr>
            <p:cNvPr id="9253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oogle Shape;184;p27"/>
          <p:cNvGrpSpPr>
            <a:grpSpLocks/>
          </p:cNvGrpSpPr>
          <p:nvPr/>
        </p:nvGrpSpPr>
        <p:grpSpPr bwMode="auto">
          <a:xfrm>
            <a:off x="360363" y="484188"/>
            <a:ext cx="271462" cy="401637"/>
            <a:chOff x="4508863" y="1528200"/>
            <a:chExt cx="318850" cy="472800"/>
          </a:xfrm>
        </p:grpSpPr>
        <p:sp>
          <p:nvSpPr>
            <p:cNvPr id="924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5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1" name="Google Shape;189;p27"/>
          <p:cNvGrpSpPr>
            <a:grpSpLocks/>
          </p:cNvGrpSpPr>
          <p:nvPr/>
        </p:nvGrpSpPr>
        <p:grpSpPr bwMode="auto">
          <a:xfrm>
            <a:off x="739775" y="566738"/>
            <a:ext cx="269875" cy="401637"/>
            <a:chOff x="4508863" y="1528200"/>
            <a:chExt cx="318850" cy="472800"/>
          </a:xfrm>
        </p:grpSpPr>
        <p:sp>
          <p:nvSpPr>
            <p:cNvPr id="924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4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2" name="Google Shape;194;p27"/>
          <p:cNvGrpSpPr>
            <a:grpSpLocks/>
          </p:cNvGrpSpPr>
          <p:nvPr/>
        </p:nvGrpSpPr>
        <p:grpSpPr bwMode="auto">
          <a:xfrm>
            <a:off x="1125538" y="566738"/>
            <a:ext cx="271462" cy="401637"/>
            <a:chOff x="4508863" y="1528200"/>
            <a:chExt cx="318850" cy="472800"/>
          </a:xfrm>
        </p:grpSpPr>
        <p:sp>
          <p:nvSpPr>
            <p:cNvPr id="923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3" name="Google Shape;184;p27"/>
          <p:cNvGrpSpPr>
            <a:grpSpLocks/>
          </p:cNvGrpSpPr>
          <p:nvPr/>
        </p:nvGrpSpPr>
        <p:grpSpPr bwMode="auto">
          <a:xfrm>
            <a:off x="10556875" y="468313"/>
            <a:ext cx="271463" cy="401637"/>
            <a:chOff x="4508863" y="1528200"/>
            <a:chExt cx="318850" cy="472800"/>
          </a:xfrm>
        </p:grpSpPr>
        <p:sp>
          <p:nvSpPr>
            <p:cNvPr id="9235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6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7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8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4" name="Google Shape;189;p27"/>
          <p:cNvGrpSpPr>
            <a:grpSpLocks/>
          </p:cNvGrpSpPr>
          <p:nvPr/>
        </p:nvGrpSpPr>
        <p:grpSpPr bwMode="auto">
          <a:xfrm>
            <a:off x="10936288" y="550863"/>
            <a:ext cx="269875" cy="401637"/>
            <a:chOff x="4508863" y="1528200"/>
            <a:chExt cx="318850" cy="472800"/>
          </a:xfrm>
        </p:grpSpPr>
        <p:sp>
          <p:nvSpPr>
            <p:cNvPr id="9231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34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5" name="Google Shape;194;p27"/>
          <p:cNvGrpSpPr>
            <a:grpSpLocks/>
          </p:cNvGrpSpPr>
          <p:nvPr/>
        </p:nvGrpSpPr>
        <p:grpSpPr bwMode="auto">
          <a:xfrm>
            <a:off x="11322050" y="550863"/>
            <a:ext cx="271463" cy="401637"/>
            <a:chOff x="4508863" y="1528200"/>
            <a:chExt cx="318850" cy="472800"/>
          </a:xfrm>
        </p:grpSpPr>
        <p:sp>
          <p:nvSpPr>
            <p:cNvPr id="9227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8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9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0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9226" name="TextBox 43"/>
          <p:cNvSpPr txBox="1">
            <a:spLocks noChangeArrowheads="1"/>
          </p:cNvSpPr>
          <p:nvPr/>
        </p:nvSpPr>
        <p:spPr bwMode="auto">
          <a:xfrm>
            <a:off x="369888" y="263525"/>
            <a:ext cx="119475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819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 H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950" y="92075"/>
            <a:ext cx="6934835" cy="6085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588963" y="5204411"/>
            <a:ext cx="11622087" cy="1652001"/>
            <a:chOff x="-53293" y="2190760"/>
            <a:chExt cx="9211855" cy="2951064"/>
          </a:xfrm>
        </p:grpSpPr>
        <p:pic>
          <p:nvPicPr>
            <p:cNvPr id="9253" name="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oogle Shape;184;p27"/>
          <p:cNvGrpSpPr>
            <a:grpSpLocks/>
          </p:cNvGrpSpPr>
          <p:nvPr/>
        </p:nvGrpSpPr>
        <p:grpSpPr bwMode="auto">
          <a:xfrm>
            <a:off x="360363" y="484188"/>
            <a:ext cx="271462" cy="401637"/>
            <a:chOff x="4508863" y="1528200"/>
            <a:chExt cx="318850" cy="472800"/>
          </a:xfrm>
        </p:grpSpPr>
        <p:sp>
          <p:nvSpPr>
            <p:cNvPr id="924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5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1" name="Google Shape;189;p27"/>
          <p:cNvGrpSpPr>
            <a:grpSpLocks/>
          </p:cNvGrpSpPr>
          <p:nvPr/>
        </p:nvGrpSpPr>
        <p:grpSpPr bwMode="auto">
          <a:xfrm>
            <a:off x="739775" y="566738"/>
            <a:ext cx="269875" cy="401637"/>
            <a:chOff x="4508863" y="1528200"/>
            <a:chExt cx="318850" cy="472800"/>
          </a:xfrm>
        </p:grpSpPr>
        <p:sp>
          <p:nvSpPr>
            <p:cNvPr id="924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4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2" name="Google Shape;194;p27"/>
          <p:cNvGrpSpPr>
            <a:grpSpLocks/>
          </p:cNvGrpSpPr>
          <p:nvPr/>
        </p:nvGrpSpPr>
        <p:grpSpPr bwMode="auto">
          <a:xfrm>
            <a:off x="1125538" y="566738"/>
            <a:ext cx="271462" cy="401637"/>
            <a:chOff x="4508863" y="1528200"/>
            <a:chExt cx="318850" cy="472800"/>
          </a:xfrm>
        </p:grpSpPr>
        <p:sp>
          <p:nvSpPr>
            <p:cNvPr id="923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3" name="Google Shape;184;p27"/>
          <p:cNvGrpSpPr>
            <a:grpSpLocks/>
          </p:cNvGrpSpPr>
          <p:nvPr/>
        </p:nvGrpSpPr>
        <p:grpSpPr bwMode="auto">
          <a:xfrm>
            <a:off x="10556875" y="468313"/>
            <a:ext cx="271463" cy="401637"/>
            <a:chOff x="4508863" y="1528200"/>
            <a:chExt cx="318850" cy="472800"/>
          </a:xfrm>
        </p:grpSpPr>
        <p:sp>
          <p:nvSpPr>
            <p:cNvPr id="9235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6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7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8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4" name="Google Shape;189;p27"/>
          <p:cNvGrpSpPr>
            <a:grpSpLocks/>
          </p:cNvGrpSpPr>
          <p:nvPr/>
        </p:nvGrpSpPr>
        <p:grpSpPr bwMode="auto">
          <a:xfrm>
            <a:off x="10936288" y="550863"/>
            <a:ext cx="269875" cy="401637"/>
            <a:chOff x="4508863" y="1528200"/>
            <a:chExt cx="318850" cy="472800"/>
          </a:xfrm>
        </p:grpSpPr>
        <p:sp>
          <p:nvSpPr>
            <p:cNvPr id="9231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34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5" name="Google Shape;194;p27"/>
          <p:cNvGrpSpPr>
            <a:grpSpLocks/>
          </p:cNvGrpSpPr>
          <p:nvPr/>
        </p:nvGrpSpPr>
        <p:grpSpPr bwMode="auto">
          <a:xfrm>
            <a:off x="11322050" y="550863"/>
            <a:ext cx="271463" cy="401637"/>
            <a:chOff x="4508863" y="1528200"/>
            <a:chExt cx="318850" cy="472800"/>
          </a:xfrm>
        </p:grpSpPr>
        <p:sp>
          <p:nvSpPr>
            <p:cNvPr id="9227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8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9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0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9226" name="TextBox 43"/>
          <p:cNvSpPr txBox="1">
            <a:spLocks noChangeArrowheads="1"/>
          </p:cNvSpPr>
          <p:nvPr/>
        </p:nvSpPr>
        <p:spPr bwMode="auto">
          <a:xfrm>
            <a:off x="369888" y="263525"/>
            <a:ext cx="119475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</p:txBody>
      </p:sp>
      <p:pic>
        <p:nvPicPr>
          <p:cNvPr id="2" name="HƯỚNG DẪN VIẾT CHỮ HOA H 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8458" y="220300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791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38200" y="2896276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thầy không tày học bạn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39601" y="1124268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19935" y="-75565"/>
            <a:ext cx="8151495" cy="700849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9087485" y="354965"/>
            <a:ext cx="3114040" cy="206946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Khung cảnh xung quanh như thế nào?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-396240" y="365125"/>
            <a:ext cx="3114040" cy="2069465"/>
          </a:xfrm>
          <a:prstGeom prst="cloudCallout">
            <a:avLst>
              <a:gd name="adj1" fmla="val 26712"/>
              <a:gd name="adj2" fmla="val 7181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Nhân vật trong tranh là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Chọn kể 1-2 đoạn của câu chuyện theo tranh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59635" y="2099310"/>
            <a:ext cx="8246110" cy="29108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Từ xa xưa trong rừng thẳm có hai bạn bê vàng và dê trắng chơi rất thân với nhau. Hàng ngày hai bạn cùng nhau chơi đùa, ca hát bên bờ suối.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Kể tiếp đoạn kết của câu chuyện theo ý của 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08505" y="2099310"/>
            <a:ext cx="8528050" cy="39655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2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6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tủi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8465" y="1226185"/>
            <a:ext cx="8509635" cy="18675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97528" y="3488690"/>
            <a:ext cx="10252364" cy="20897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36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6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àng</a:t>
            </a:r>
            <a:r>
              <a:rPr lang="en-US" sz="36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6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36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rắng</a:t>
            </a:r>
            <a:r>
              <a:rPr lang="en-US" sz="36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1297</Words>
  <Application>Microsoft Office PowerPoint</Application>
  <PresentationFormat>Widescreen</PresentationFormat>
  <Paragraphs>200</Paragraphs>
  <Slides>34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9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Franklin Gothic Book</vt:lpstr>
      <vt:lpstr>Franklin Gothic Medium</vt:lpstr>
      <vt:lpstr>黑体</vt:lpstr>
      <vt:lpstr>华文楷体</vt:lpstr>
      <vt:lpstr>Times New Roman</vt:lpstr>
      <vt:lpstr>Verdana</vt:lpstr>
      <vt:lpstr>Wingdings 2</vt:lpstr>
      <vt:lpstr>汉仪黑荔枝体简</vt:lpstr>
      <vt:lpstr>1_Office Theme</vt:lpstr>
      <vt:lpstr>2_Office Theme</vt:lpstr>
      <vt:lpstr>3_Office Theme</vt:lpstr>
      <vt:lpstr>4_Office Theme</vt:lpstr>
      <vt:lpstr>Trek</vt:lpstr>
      <vt:lpstr>5_Office Theme</vt:lpstr>
      <vt:lpstr>2_Office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người bạn của em</vt:lpstr>
      <vt:lpstr>Gọi bạn</vt:lpstr>
      <vt:lpstr>Gọi bạn</vt:lpstr>
      <vt:lpstr>Gọi bạn</vt:lpstr>
      <vt:lpstr>PowerPoint Presentation</vt:lpstr>
      <vt:lpstr>Gọi bạn</vt:lpstr>
      <vt:lpstr>PowerPoint Presentation</vt:lpstr>
      <vt:lpstr>PowerPoint Presentation</vt:lpstr>
      <vt:lpstr>Gọi bạn</vt:lpstr>
      <vt:lpstr>2. Đóng vai 1 người bạn trong rừng nói lời an ủi dê trắng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Kể tiếp đoạn kết của câu chuyện theo ý của em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36</cp:revision>
  <dcterms:created xsi:type="dcterms:W3CDTF">2021-05-26T04:27:49Z</dcterms:created>
  <dcterms:modified xsi:type="dcterms:W3CDTF">2024-11-11T02:22:17Z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