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1" r:id="rId3"/>
    <p:sldMasterId id="2147483700" r:id="rId4"/>
  </p:sldMasterIdLst>
  <p:notesMasterIdLst>
    <p:notesMasterId r:id="rId26"/>
  </p:notesMasterIdLst>
  <p:sldIdLst>
    <p:sldId id="257" r:id="rId5"/>
    <p:sldId id="334" r:id="rId6"/>
    <p:sldId id="371" r:id="rId7"/>
    <p:sldId id="369" r:id="rId8"/>
    <p:sldId id="368" r:id="rId9"/>
    <p:sldId id="4411" r:id="rId10"/>
    <p:sldId id="287" r:id="rId11"/>
    <p:sldId id="4412" r:id="rId12"/>
    <p:sldId id="263" r:id="rId13"/>
    <p:sldId id="372" r:id="rId14"/>
    <p:sldId id="4413" r:id="rId15"/>
    <p:sldId id="260" r:id="rId16"/>
    <p:sldId id="373" r:id="rId17"/>
    <p:sldId id="377" r:id="rId18"/>
    <p:sldId id="4414" r:id="rId19"/>
    <p:sldId id="4415" r:id="rId20"/>
    <p:sldId id="4416" r:id="rId21"/>
    <p:sldId id="4417" r:id="rId22"/>
    <p:sldId id="330" r:id="rId23"/>
    <p:sldId id="4418" r:id="rId24"/>
    <p:sldId id="28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2" d="100"/>
          <a:sy n="42" d="100"/>
        </p:scale>
        <p:origin x="1818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EAAF-267F-4F18-BC35-03601A2035E6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C9483-C3F4-4055-9A45-B28A89E1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4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13DC-AB00-2CD2-7D1D-0CD949565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F366F-A253-529E-5F88-51EF91B25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07B17-D368-E21D-542A-C71F567E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DFAC1-DC6C-2E0F-6F62-6786260B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058B7-3431-E726-70AD-85A4148D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0145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08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2598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6831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24524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2679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17506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12375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4BFF-EAE0-FF24-5996-176C2CC6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CB829-FFF0-7470-42E2-813BABDAC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03515-7D60-3BD4-36E0-29FD36C3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8C1A5-F4DF-4ADF-A03B-96C2B78C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739D4-4F2C-9AFE-3DA4-E30D4DFC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C8D00-D1B6-E140-40C6-F6FD3116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8120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1FF3-F9A5-FE4C-3524-23A14246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A20C56-01A4-00A2-E313-221E8367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AD16C-601E-445C-720D-499EC020E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FEEE7-E7AB-2480-06D5-6B796A042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06593-D070-E835-BEF7-97DED6D2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B7F1F-3B58-DF38-C0B1-66F05E4B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5150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4B00F-3C9F-B08B-0EEC-E511BEA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FE77F-775B-894F-7EB4-615F5468B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B8A5-5451-30D6-C0A3-A70171DE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8FC73-B6CD-3FB4-3960-034CC5FD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C7C0E-E1B8-DE83-9037-5F01A86B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98350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CE1B-4937-9849-2359-86646705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F5E2-C91B-B83E-9FC3-46105EE07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038F1-3389-6B17-D186-EF1A5CB7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5E73-553C-E20B-4B40-F3FEDAA5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4C45-A922-8B12-ED45-130EFF30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328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F23CB-9554-0861-2376-82E98F41F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43681-DF28-854B-1880-EE82D86C9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52282-52B0-5924-A740-ABB66868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E975-4827-2F6C-A89B-7CDBCFA0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F358-8C3B-63DF-A82C-228CCB8C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36245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6757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1740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4025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998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24779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36138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07725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486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4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8D37-AFE0-D81C-5FB6-C5947EDC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A48AA-76CE-06E9-84C2-762516CE4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6BEB1-5620-7B5E-79BD-2FFA7D8B1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79700-AE4C-E9A4-901A-055D38C7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19593-661F-D6DA-3CCA-AFF9B035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015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303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3085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121404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46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8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483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15624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161830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276850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21222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D59B-00B7-26F1-BFE1-1BE74E97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06C73-1796-A717-EF8F-218393E58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51F82-6810-BFFF-63E5-92BE3D848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8A383-20A2-1197-9E27-235A8452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39A17-4757-41EC-3C98-DC5D5901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4A183-047F-6DC0-8D9B-2287916A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975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86603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41411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147749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654088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285843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10803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12FC-0D26-8C14-088E-6DC6CF76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15B37-D94D-A9FD-6D4F-45F3410C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88891-4431-E58E-1F65-A2627CBF3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2AF9D-2345-610A-8863-47D33454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14A95D-37C9-5460-5A78-479BE1DBE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DDE1C-B0B8-2536-D15F-1CE82706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92C50-9F4D-4C90-175C-46045D64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FC9DA-60B5-4A88-E21C-989BFE1E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35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7777C-7A10-6645-A21E-42458546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0D075-D275-2AD4-BDC8-961436C8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5CEC-95AC-0581-7B09-6B74B533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0E793-5234-ED63-B3C1-613CEAF1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04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92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66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696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08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63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53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15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6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E4C46-BBFF-9288-7E7D-00F0A07C3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378" y="1460756"/>
            <a:ext cx="702929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3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26283F-2E76-0E77-7571-9605DA7D3CC6}"/>
              </a:ext>
            </a:extLst>
          </p:cNvPr>
          <p:cNvSpPr txBox="1"/>
          <p:nvPr/>
        </p:nvSpPr>
        <p:spPr>
          <a:xfrm>
            <a:off x="3030279" y="372139"/>
            <a:ext cx="599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4F63A-D722-D3B1-AE14-D1F16E4A6426}"/>
              </a:ext>
            </a:extLst>
          </p:cNvPr>
          <p:cNvSpPr txBox="1"/>
          <p:nvPr/>
        </p:nvSpPr>
        <p:spPr>
          <a:xfrm>
            <a:off x="-299633" y="1213648"/>
            <a:ext cx="7836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+ 4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AD245F-4E7F-0599-E34E-B9ABF0FBAF65}"/>
              </a:ext>
            </a:extLst>
          </p:cNvPr>
          <p:cNvSpPr txBox="1"/>
          <p:nvPr/>
        </p:nvSpPr>
        <p:spPr>
          <a:xfrm>
            <a:off x="138352" y="1968944"/>
            <a:ext cx="6570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9B7B62-A8BB-79FB-F3D9-6481231969B4}"/>
              </a:ext>
            </a:extLst>
          </p:cNvPr>
          <p:cNvSpPr txBox="1"/>
          <p:nvPr/>
        </p:nvSpPr>
        <p:spPr>
          <a:xfrm>
            <a:off x="1010093" y="2668772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4D3669-0FB9-A5DA-BAB2-2DB68F78D022}"/>
              </a:ext>
            </a:extLst>
          </p:cNvPr>
          <p:cNvCxnSpPr/>
          <p:nvPr/>
        </p:nvCxnSpPr>
        <p:spPr>
          <a:xfrm>
            <a:off x="1573619" y="3848986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23473EE-8FFF-2DE5-C3F5-7B42721905F0}"/>
              </a:ext>
            </a:extLst>
          </p:cNvPr>
          <p:cNvSpPr txBox="1"/>
          <p:nvPr/>
        </p:nvSpPr>
        <p:spPr>
          <a:xfrm>
            <a:off x="1105787" y="2934586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9B77CA-2135-9C09-3463-E6372BA8F322}"/>
              </a:ext>
            </a:extLst>
          </p:cNvPr>
          <p:cNvSpPr txBox="1"/>
          <p:nvPr/>
        </p:nvSpPr>
        <p:spPr>
          <a:xfrm>
            <a:off x="1010093" y="3891516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8157063-A9B3-7B15-A099-8B8CF831EE0A}"/>
              </a:ext>
            </a:extLst>
          </p:cNvPr>
          <p:cNvCxnSpPr>
            <a:cxnSpLocks/>
          </p:cNvCxnSpPr>
          <p:nvPr/>
        </p:nvCxnSpPr>
        <p:spPr>
          <a:xfrm>
            <a:off x="6621137" y="1266940"/>
            <a:ext cx="0" cy="3205908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4FD97D4-AEA3-64CB-0500-0CC23441FDAF}"/>
              </a:ext>
            </a:extLst>
          </p:cNvPr>
          <p:cNvSpPr txBox="1"/>
          <p:nvPr/>
        </p:nvSpPr>
        <p:spPr>
          <a:xfrm>
            <a:off x="5990870" y="1159716"/>
            <a:ext cx="642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+ 5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32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0029F9-ED42-BE47-B665-E646F5F8C22E}"/>
              </a:ext>
            </a:extLst>
          </p:cNvPr>
          <p:cNvSpPr txBox="1"/>
          <p:nvPr/>
        </p:nvSpPr>
        <p:spPr>
          <a:xfrm>
            <a:off x="6054410" y="1935894"/>
            <a:ext cx="6570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5266F1-506B-51CC-4473-27476E81E1CB}"/>
              </a:ext>
            </a:extLst>
          </p:cNvPr>
          <p:cNvSpPr txBox="1"/>
          <p:nvPr/>
        </p:nvSpPr>
        <p:spPr>
          <a:xfrm>
            <a:off x="6926151" y="2635722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32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4DF936-ECE5-E06A-66C6-4BFBD9426176}"/>
              </a:ext>
            </a:extLst>
          </p:cNvPr>
          <p:cNvCxnSpPr/>
          <p:nvPr/>
        </p:nvCxnSpPr>
        <p:spPr>
          <a:xfrm>
            <a:off x="7489677" y="3815936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D8D4E04-A049-6FFE-892E-4AA444797A60}"/>
              </a:ext>
            </a:extLst>
          </p:cNvPr>
          <p:cNvSpPr txBox="1"/>
          <p:nvPr/>
        </p:nvSpPr>
        <p:spPr>
          <a:xfrm>
            <a:off x="7021845" y="2901536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E44FD7-2540-1364-9C64-3D6F56050E43}"/>
              </a:ext>
            </a:extLst>
          </p:cNvPr>
          <p:cNvSpPr txBox="1"/>
          <p:nvPr/>
        </p:nvSpPr>
        <p:spPr>
          <a:xfrm>
            <a:off x="6926151" y="3858466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EE80692-A4A9-A7D9-1339-AB5F6A573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189" y="4762722"/>
            <a:ext cx="4514850" cy="15430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6312BB3-6F06-3390-0967-7A71A5B97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641" y="4730048"/>
            <a:ext cx="468630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63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5" grpId="0"/>
      <p:bldP spid="16" grpId="0"/>
      <p:bldP spid="31" grpId="0"/>
      <p:bldP spid="32" grpId="0"/>
      <p:bldP spid="33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26283F-2E76-0E77-7571-9605DA7D3CC6}"/>
              </a:ext>
            </a:extLst>
          </p:cNvPr>
          <p:cNvSpPr txBox="1"/>
          <p:nvPr/>
        </p:nvSpPr>
        <p:spPr>
          <a:xfrm>
            <a:off x="3030279" y="372139"/>
            <a:ext cx="599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4F63A-D722-D3B1-AE14-D1F16E4A6426}"/>
              </a:ext>
            </a:extLst>
          </p:cNvPr>
          <p:cNvSpPr txBox="1"/>
          <p:nvPr/>
        </p:nvSpPr>
        <p:spPr>
          <a:xfrm>
            <a:off x="2156488" y="1160485"/>
            <a:ext cx="783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FC70AE-BD72-49DC-802F-49A3B134188D}"/>
              </a:ext>
            </a:extLst>
          </p:cNvPr>
          <p:cNvSpPr txBox="1"/>
          <p:nvPr/>
        </p:nvSpPr>
        <p:spPr>
          <a:xfrm>
            <a:off x="2573208" y="1851986"/>
            <a:ext cx="6570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6478AF-BC82-E9CC-00C8-01AB5CB4A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129" y="2940788"/>
            <a:ext cx="2857500" cy="22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4E2EA8-E098-65A5-2A4E-6B9A56057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136" y="2819067"/>
            <a:ext cx="5086350" cy="2219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1EB620-49B9-4407-750F-52B7C74D9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752" y="5232769"/>
            <a:ext cx="82010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420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B433C-3243-1CD6-7F9B-8217B7793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390" y="1124552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7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D633EC-2215-A0A5-0600-AADD12820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92" y="829218"/>
            <a:ext cx="10958623" cy="293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6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02061-BDDC-F1A5-F34B-1CAA1E28B70F}"/>
              </a:ext>
            </a:extLst>
          </p:cNvPr>
          <p:cNvSpPr txBox="1"/>
          <p:nvPr/>
        </p:nvSpPr>
        <p:spPr>
          <a:xfrm>
            <a:off x="999460" y="1733107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352ABB-FC27-6EB7-D238-8D2B7BB3222C}"/>
              </a:ext>
            </a:extLst>
          </p:cNvPr>
          <p:cNvCxnSpPr/>
          <p:nvPr/>
        </p:nvCxnSpPr>
        <p:spPr>
          <a:xfrm>
            <a:off x="1562986" y="2913321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3432C8-BA2D-213D-1E08-EDA5D1130924}"/>
              </a:ext>
            </a:extLst>
          </p:cNvPr>
          <p:cNvSpPr txBox="1"/>
          <p:nvPr/>
        </p:nvSpPr>
        <p:spPr>
          <a:xfrm>
            <a:off x="1010094" y="2073349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2BE283-AC0D-A803-2246-93D7E7B31C80}"/>
              </a:ext>
            </a:extLst>
          </p:cNvPr>
          <p:cNvSpPr txBox="1"/>
          <p:nvPr/>
        </p:nvSpPr>
        <p:spPr>
          <a:xfrm>
            <a:off x="999460" y="2955851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8391B0-EE27-2242-4AB5-705F0AFFE851}"/>
              </a:ext>
            </a:extLst>
          </p:cNvPr>
          <p:cNvSpPr txBox="1"/>
          <p:nvPr/>
        </p:nvSpPr>
        <p:spPr>
          <a:xfrm>
            <a:off x="7198242" y="1711842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27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6A84DC-8DB8-6A88-B2A9-04F7A99CF136}"/>
              </a:ext>
            </a:extLst>
          </p:cNvPr>
          <p:cNvCxnSpPr>
            <a:cxnSpLocks/>
          </p:cNvCxnSpPr>
          <p:nvPr/>
        </p:nvCxnSpPr>
        <p:spPr>
          <a:xfrm>
            <a:off x="7464056" y="2892056"/>
            <a:ext cx="317913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A55D16B-6A8F-3168-7291-01AE9040DA25}"/>
              </a:ext>
            </a:extLst>
          </p:cNvPr>
          <p:cNvSpPr txBox="1"/>
          <p:nvPr/>
        </p:nvSpPr>
        <p:spPr>
          <a:xfrm>
            <a:off x="7208876" y="2052084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E8B9B8-C5D6-2448-A1AD-D435A5453B63}"/>
              </a:ext>
            </a:extLst>
          </p:cNvPr>
          <p:cNvSpPr txBox="1"/>
          <p:nvPr/>
        </p:nvSpPr>
        <p:spPr>
          <a:xfrm>
            <a:off x="7123814" y="2934586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4C2945-AD44-7BF7-B2E2-6EDC66146183}"/>
              </a:ext>
            </a:extLst>
          </p:cNvPr>
          <p:cNvSpPr txBox="1"/>
          <p:nvPr/>
        </p:nvSpPr>
        <p:spPr>
          <a:xfrm>
            <a:off x="595424" y="1998922"/>
            <a:ext cx="58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970172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7" grpId="0"/>
      <p:bldP spid="19" grpId="0"/>
      <p:bldP spid="20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E6AC1018-0506-BBD4-D378-0ADAE288023A}"/>
              </a:ext>
            </a:extLst>
          </p:cNvPr>
          <p:cNvSpPr txBox="1"/>
          <p:nvPr/>
        </p:nvSpPr>
        <p:spPr>
          <a:xfrm>
            <a:off x="446566" y="3413050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2B2801B-868E-C8A3-4FD0-64CAA4D03AC1}"/>
              </a:ext>
            </a:extLst>
          </p:cNvPr>
          <p:cNvCxnSpPr/>
          <p:nvPr/>
        </p:nvCxnSpPr>
        <p:spPr>
          <a:xfrm>
            <a:off x="1010092" y="4593264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40FC4F2-A7F5-0282-2D89-4F1D6F9F2BD6}"/>
              </a:ext>
            </a:extLst>
          </p:cNvPr>
          <p:cNvSpPr txBox="1"/>
          <p:nvPr/>
        </p:nvSpPr>
        <p:spPr>
          <a:xfrm>
            <a:off x="350875" y="3774557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1DD493-D6C9-DDA4-665E-95403F6829DB}"/>
              </a:ext>
            </a:extLst>
          </p:cNvPr>
          <p:cNvSpPr txBox="1"/>
          <p:nvPr/>
        </p:nvSpPr>
        <p:spPr>
          <a:xfrm>
            <a:off x="4401878" y="4093533"/>
            <a:ext cx="2402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BC0ED7-F56E-A791-277F-5EB60073C596}"/>
              </a:ext>
            </a:extLst>
          </p:cNvPr>
          <p:cNvSpPr txBox="1"/>
          <p:nvPr/>
        </p:nvSpPr>
        <p:spPr>
          <a:xfrm>
            <a:off x="7187608" y="3242929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D221FF9-2211-6B2B-FBCA-B8BDF6618734}"/>
              </a:ext>
            </a:extLst>
          </p:cNvPr>
          <p:cNvCxnSpPr>
            <a:cxnSpLocks/>
          </p:cNvCxnSpPr>
          <p:nvPr/>
        </p:nvCxnSpPr>
        <p:spPr>
          <a:xfrm>
            <a:off x="7751134" y="4423143"/>
            <a:ext cx="326419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26BBE83-3E51-1413-8F02-3641F90BE4A6}"/>
              </a:ext>
            </a:extLst>
          </p:cNvPr>
          <p:cNvSpPr txBox="1"/>
          <p:nvPr/>
        </p:nvSpPr>
        <p:spPr>
          <a:xfrm>
            <a:off x="7091917" y="3604436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7EDF65-91F5-963B-E6DF-4023B327B471}"/>
              </a:ext>
            </a:extLst>
          </p:cNvPr>
          <p:cNvSpPr txBox="1"/>
          <p:nvPr/>
        </p:nvSpPr>
        <p:spPr>
          <a:xfrm>
            <a:off x="7389627" y="4476306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3C3096-CB47-2A6B-C23E-DC213916771E}"/>
              </a:ext>
            </a:extLst>
          </p:cNvPr>
          <p:cNvSpPr txBox="1"/>
          <p:nvPr/>
        </p:nvSpPr>
        <p:spPr>
          <a:xfrm>
            <a:off x="850604" y="712381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28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028A73-E45C-03BC-B857-7805B2998231}"/>
              </a:ext>
            </a:extLst>
          </p:cNvPr>
          <p:cNvCxnSpPr/>
          <p:nvPr/>
        </p:nvCxnSpPr>
        <p:spPr>
          <a:xfrm>
            <a:off x="1414130" y="1892595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4395D78-B3AA-4D35-EA2F-9A0F0BA9B4A9}"/>
              </a:ext>
            </a:extLst>
          </p:cNvPr>
          <p:cNvSpPr txBox="1"/>
          <p:nvPr/>
        </p:nvSpPr>
        <p:spPr>
          <a:xfrm>
            <a:off x="776177" y="999460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EFD01A-7442-17B5-C081-DC7383BD02E6}"/>
              </a:ext>
            </a:extLst>
          </p:cNvPr>
          <p:cNvSpPr txBox="1"/>
          <p:nvPr/>
        </p:nvSpPr>
        <p:spPr>
          <a:xfrm>
            <a:off x="850604" y="1935125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475083-B2D0-2D8D-F9EA-524DD7A12286}"/>
              </a:ext>
            </a:extLst>
          </p:cNvPr>
          <p:cNvSpPr txBox="1"/>
          <p:nvPr/>
        </p:nvSpPr>
        <p:spPr>
          <a:xfrm>
            <a:off x="446568" y="978196"/>
            <a:ext cx="58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669733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7" grpId="0"/>
      <p:bldP spid="38" grpId="0"/>
      <p:bldP spid="40" grpId="0"/>
      <p:bldP spid="42" grpId="0"/>
      <p:bldP spid="4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02061-BDDC-F1A5-F34B-1CAA1E28B70F}"/>
              </a:ext>
            </a:extLst>
          </p:cNvPr>
          <p:cNvSpPr txBox="1"/>
          <p:nvPr/>
        </p:nvSpPr>
        <p:spPr>
          <a:xfrm>
            <a:off x="999460" y="1733107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15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352ABB-FC27-6EB7-D238-8D2B7BB3222C}"/>
              </a:ext>
            </a:extLst>
          </p:cNvPr>
          <p:cNvCxnSpPr/>
          <p:nvPr/>
        </p:nvCxnSpPr>
        <p:spPr>
          <a:xfrm>
            <a:off x="1562986" y="2913321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3432C8-BA2D-213D-1E08-EDA5D1130924}"/>
              </a:ext>
            </a:extLst>
          </p:cNvPr>
          <p:cNvSpPr txBox="1"/>
          <p:nvPr/>
        </p:nvSpPr>
        <p:spPr>
          <a:xfrm>
            <a:off x="1010094" y="2073349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2BE283-AC0D-A803-2246-93D7E7B31C80}"/>
              </a:ext>
            </a:extLst>
          </p:cNvPr>
          <p:cNvSpPr txBox="1"/>
          <p:nvPr/>
        </p:nvSpPr>
        <p:spPr>
          <a:xfrm>
            <a:off x="999460" y="2955851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4C2945-AD44-7BF7-B2E2-6EDC66146183}"/>
              </a:ext>
            </a:extLst>
          </p:cNvPr>
          <p:cNvSpPr txBox="1"/>
          <p:nvPr/>
        </p:nvSpPr>
        <p:spPr>
          <a:xfrm>
            <a:off x="595424" y="1998922"/>
            <a:ext cx="58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9894FC-EE0F-B2CA-9FFB-9A4F48DB6746}"/>
              </a:ext>
            </a:extLst>
          </p:cNvPr>
          <p:cNvSpPr txBox="1"/>
          <p:nvPr/>
        </p:nvSpPr>
        <p:spPr>
          <a:xfrm>
            <a:off x="999460" y="3657600"/>
            <a:ext cx="3934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26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8280F-3642-9612-DD8B-B1F1E144B36D}"/>
              </a:ext>
            </a:extLst>
          </p:cNvPr>
          <p:cNvSpPr txBox="1"/>
          <p:nvPr/>
        </p:nvSpPr>
        <p:spPr>
          <a:xfrm>
            <a:off x="988827" y="4295553"/>
            <a:ext cx="3934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28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8391B0-EE27-2242-4AB5-705F0AFFE851}"/>
              </a:ext>
            </a:extLst>
          </p:cNvPr>
          <p:cNvSpPr txBox="1"/>
          <p:nvPr/>
        </p:nvSpPr>
        <p:spPr>
          <a:xfrm>
            <a:off x="7198242" y="1711842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6A84DC-8DB8-6A88-B2A9-04F7A99CF136}"/>
              </a:ext>
            </a:extLst>
          </p:cNvPr>
          <p:cNvCxnSpPr>
            <a:cxnSpLocks/>
          </p:cNvCxnSpPr>
          <p:nvPr/>
        </p:nvCxnSpPr>
        <p:spPr>
          <a:xfrm>
            <a:off x="7464056" y="2892056"/>
            <a:ext cx="317913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55D16B-6A8F-3168-7291-01AE9040DA25}"/>
              </a:ext>
            </a:extLst>
          </p:cNvPr>
          <p:cNvSpPr txBox="1"/>
          <p:nvPr/>
        </p:nvSpPr>
        <p:spPr>
          <a:xfrm>
            <a:off x="7102551" y="1956391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8B9B8-C5D6-2448-A1AD-D435A5453B63}"/>
              </a:ext>
            </a:extLst>
          </p:cNvPr>
          <p:cNvSpPr txBox="1"/>
          <p:nvPr/>
        </p:nvSpPr>
        <p:spPr>
          <a:xfrm>
            <a:off x="7123814" y="2934586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A6C758-5C2C-4E05-4BC1-B9DA23DD42D0}"/>
              </a:ext>
            </a:extLst>
          </p:cNvPr>
          <p:cNvSpPr txBox="1"/>
          <p:nvPr/>
        </p:nvSpPr>
        <p:spPr>
          <a:xfrm>
            <a:off x="7049386" y="3742661"/>
            <a:ext cx="4529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384575-A3D1-BABF-445F-2143DC744463}"/>
              </a:ext>
            </a:extLst>
          </p:cNvPr>
          <p:cNvSpPr txBox="1"/>
          <p:nvPr/>
        </p:nvSpPr>
        <p:spPr>
          <a:xfrm>
            <a:off x="7038753" y="4380614"/>
            <a:ext cx="4444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+ 14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908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22" grpId="0"/>
      <p:bldP spid="6" grpId="0"/>
      <p:bldP spid="7" grpId="0"/>
      <p:bldP spid="8" grpId="0"/>
      <p:bldP spid="10" grpId="0"/>
      <p:bldP spid="11" grpId="0"/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02061-BDDC-F1A5-F34B-1CAA1E28B70F}"/>
              </a:ext>
            </a:extLst>
          </p:cNvPr>
          <p:cNvSpPr txBox="1"/>
          <p:nvPr/>
        </p:nvSpPr>
        <p:spPr>
          <a:xfrm>
            <a:off x="914400" y="839972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352ABB-FC27-6EB7-D238-8D2B7BB3222C}"/>
              </a:ext>
            </a:extLst>
          </p:cNvPr>
          <p:cNvCxnSpPr>
            <a:cxnSpLocks/>
          </p:cNvCxnSpPr>
          <p:nvPr/>
        </p:nvCxnSpPr>
        <p:spPr>
          <a:xfrm>
            <a:off x="1095153" y="2020186"/>
            <a:ext cx="326419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3432C8-BA2D-213D-1E08-EDA5D1130924}"/>
              </a:ext>
            </a:extLst>
          </p:cNvPr>
          <p:cNvSpPr txBox="1"/>
          <p:nvPr/>
        </p:nvSpPr>
        <p:spPr>
          <a:xfrm>
            <a:off x="818709" y="1073888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4C2945-AD44-7BF7-B2E2-6EDC66146183}"/>
              </a:ext>
            </a:extLst>
          </p:cNvPr>
          <p:cNvSpPr txBox="1"/>
          <p:nvPr/>
        </p:nvSpPr>
        <p:spPr>
          <a:xfrm>
            <a:off x="510364" y="1105787"/>
            <a:ext cx="58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73495-D5B1-73BB-0D52-07B246513229}"/>
              </a:ext>
            </a:extLst>
          </p:cNvPr>
          <p:cNvSpPr txBox="1"/>
          <p:nvPr/>
        </p:nvSpPr>
        <p:spPr>
          <a:xfrm>
            <a:off x="4774018" y="1190844"/>
            <a:ext cx="240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2A4D46-6B75-C382-05E9-A9E44C9376E1}"/>
              </a:ext>
            </a:extLst>
          </p:cNvPr>
          <p:cNvSpPr txBox="1"/>
          <p:nvPr/>
        </p:nvSpPr>
        <p:spPr>
          <a:xfrm>
            <a:off x="7336465" y="659219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A25157B-A745-94E9-4E5A-97065ECA5C35}"/>
              </a:ext>
            </a:extLst>
          </p:cNvPr>
          <p:cNvCxnSpPr>
            <a:cxnSpLocks/>
          </p:cNvCxnSpPr>
          <p:nvPr/>
        </p:nvCxnSpPr>
        <p:spPr>
          <a:xfrm>
            <a:off x="7517218" y="1839433"/>
            <a:ext cx="377455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C1D7275-FE52-D978-D59C-D92B27B58F45}"/>
              </a:ext>
            </a:extLst>
          </p:cNvPr>
          <p:cNvSpPr txBox="1"/>
          <p:nvPr/>
        </p:nvSpPr>
        <p:spPr>
          <a:xfrm>
            <a:off x="7240774" y="893135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90B439-7278-FF6B-65E1-C0A9C7B804FF}"/>
              </a:ext>
            </a:extLst>
          </p:cNvPr>
          <p:cNvSpPr txBox="1"/>
          <p:nvPr/>
        </p:nvSpPr>
        <p:spPr>
          <a:xfrm>
            <a:off x="7517218" y="1807535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FB987B-0DA2-1C0A-9B0A-4DE262867130}"/>
              </a:ext>
            </a:extLst>
          </p:cNvPr>
          <p:cNvSpPr txBox="1"/>
          <p:nvPr/>
        </p:nvSpPr>
        <p:spPr>
          <a:xfrm>
            <a:off x="988828" y="3370521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3E5F22-9B03-9E0B-E239-88A265D1EAF5}"/>
              </a:ext>
            </a:extLst>
          </p:cNvPr>
          <p:cNvCxnSpPr>
            <a:cxnSpLocks/>
          </p:cNvCxnSpPr>
          <p:nvPr/>
        </p:nvCxnSpPr>
        <p:spPr>
          <a:xfrm>
            <a:off x="1169581" y="4550735"/>
            <a:ext cx="326419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13D5350-FEE1-6C06-C018-F2BA91D84FFC}"/>
              </a:ext>
            </a:extLst>
          </p:cNvPr>
          <p:cNvSpPr txBox="1"/>
          <p:nvPr/>
        </p:nvSpPr>
        <p:spPr>
          <a:xfrm>
            <a:off x="893137" y="3604437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06BC93-5CF2-93E7-2524-8C1C49FF5730}"/>
              </a:ext>
            </a:extLst>
          </p:cNvPr>
          <p:cNvSpPr txBox="1"/>
          <p:nvPr/>
        </p:nvSpPr>
        <p:spPr>
          <a:xfrm>
            <a:off x="4848446" y="3721393"/>
            <a:ext cx="240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F96E72-E7FC-0A18-16B3-C4729CAF86A0}"/>
              </a:ext>
            </a:extLst>
          </p:cNvPr>
          <p:cNvSpPr txBox="1"/>
          <p:nvPr/>
        </p:nvSpPr>
        <p:spPr>
          <a:xfrm>
            <a:off x="7410893" y="3189768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1B681BE-0502-F109-8AA0-59B1936BDE44}"/>
              </a:ext>
            </a:extLst>
          </p:cNvPr>
          <p:cNvCxnSpPr>
            <a:cxnSpLocks/>
          </p:cNvCxnSpPr>
          <p:nvPr/>
        </p:nvCxnSpPr>
        <p:spPr>
          <a:xfrm>
            <a:off x="7591646" y="4369982"/>
            <a:ext cx="377455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3AADF4F-C780-02DE-15DD-AAD035CA6C5D}"/>
              </a:ext>
            </a:extLst>
          </p:cNvPr>
          <p:cNvSpPr txBox="1"/>
          <p:nvPr/>
        </p:nvSpPr>
        <p:spPr>
          <a:xfrm>
            <a:off x="7315202" y="3423684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94E94E-153A-BECF-0EA6-8C7E95AECE74}"/>
              </a:ext>
            </a:extLst>
          </p:cNvPr>
          <p:cNvSpPr txBox="1"/>
          <p:nvPr/>
        </p:nvSpPr>
        <p:spPr>
          <a:xfrm>
            <a:off x="7495953" y="4359349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18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62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22" grpId="0"/>
      <p:bldP spid="17" grpId="0"/>
      <p:bldP spid="18" grpId="0"/>
      <p:bldP spid="20" grpId="0"/>
      <p:bldP spid="23" grpId="0"/>
      <p:bldP spid="25" grpId="0"/>
      <p:bldP spid="27" grpId="0"/>
      <p:bldP spid="29" grpId="0"/>
      <p:bldP spid="30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8" name="Picture 7" descr="A yellow and pink text on a black background&#10;&#10;Description automatically generated">
            <a:extLst>
              <a:ext uri="{FF2B5EF4-FFF2-40B4-BE49-F238E27FC236}">
                <a16:creationId xmlns:a16="http://schemas.microsoft.com/office/drawing/2014/main" id="{891DC6B1-877D-91DC-454C-A65B8DD35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75" y="1213533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65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:a16="http://schemas.microsoft.com/office/drawing/2014/main" id="{836C7D8E-F77F-4DF8-808E-DA9CE2B83747}"/>
              </a:ext>
            </a:extLst>
          </p:cNvPr>
          <p:cNvSpPr/>
          <p:nvPr/>
        </p:nvSpPr>
        <p:spPr>
          <a:xfrm>
            <a:off x="1327067" y="214010"/>
            <a:ext cx="5797633" cy="3106134"/>
          </a:xfrm>
          <a:prstGeom prst="cloud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B2E50176-57CB-4F86-A7F1-DDEF2272A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348" y="893566"/>
            <a:ext cx="511287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1pPr>
            <a:lvl2pPr marL="742950" indent="-28575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2pPr>
            <a:lvl3pPr marL="11430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3pPr>
            <a:lvl4pPr marL="16002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4pPr>
            <a:lvl5pPr marL="20574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9pPr>
          </a:lstStyle>
          <a:p>
            <a:pPr lvl="0" algn="ctr"/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Nhắc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280F86-75E4-459B-A23F-1CF1AF5DA974}"/>
              </a:ext>
            </a:extLst>
          </p:cNvPr>
          <p:cNvGrpSpPr/>
          <p:nvPr/>
        </p:nvGrpSpPr>
        <p:grpSpPr>
          <a:xfrm>
            <a:off x="-117522" y="2278910"/>
            <a:ext cx="2899633" cy="4653895"/>
            <a:chOff x="3528816" y="1219200"/>
            <a:chExt cx="3240675" cy="5201266"/>
          </a:xfrm>
        </p:grpSpPr>
        <p:pic>
          <p:nvPicPr>
            <p:cNvPr id="18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03DCF7BC-957C-4A6E-924D-C9314F3B28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thiếu niên tiền phong quàng khăn đỏ minh họa">
              <a:extLst>
                <a:ext uri="{FF2B5EF4-FFF2-40B4-BE49-F238E27FC236}">
                  <a16:creationId xmlns:a16="http://schemas.microsoft.com/office/drawing/2014/main" id="{E12F9BD8-580E-407E-83EB-DA8525F5A1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743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2E763F-A2B6-57F0-1659-DE60F8EE73EA}"/>
              </a:ext>
            </a:extLst>
          </p:cNvPr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giơ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B1CDD-AAD5-735F-DEDE-4481F96F1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" y="182825"/>
            <a:ext cx="12192000" cy="27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7AF3A3C-149E-0058-0AC8-5F75CEEF0C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063673"/>
              </p:ext>
            </p:extLst>
          </p:nvPr>
        </p:nvGraphicFramePr>
        <p:xfrm>
          <a:off x="999460" y="542260"/>
          <a:ext cx="10271051" cy="5486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271051">
                  <a:extLst>
                    <a:ext uri="{9D8B030D-6E8A-4147-A177-3AD203B41FA5}">
                      <a16:colId xmlns:a16="http://schemas.microsoft.com/office/drawing/2014/main" val="2402823306"/>
                    </a:ext>
                  </a:extLst>
                </a:gridCol>
              </a:tblGrid>
              <a:tr h="304072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Đặt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thẳng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cột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thẳng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cột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Khi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cộng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cộng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giây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60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thì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đòi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sang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liền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kề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Khi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nào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đó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tương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ứng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chuyển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đổi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liền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kề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sang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nhỏ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rồi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như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thường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203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0786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90B9C-225D-684E-22DE-0A1EA6B4D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74237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171C7C-BC8A-D6FB-0844-A02268CC5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" y="432346"/>
            <a:ext cx="7529747" cy="5993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4E1AE-506C-97DB-A9FA-34B292190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 flipH="1">
            <a:off x="-2834072" y="2444143"/>
            <a:ext cx="12831624" cy="44138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39C285-1F79-FEDE-5E09-8D335614E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400" y="557534"/>
            <a:ext cx="5316173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397" h="1929272" fill="none" extrusionOk="0">
                <a:moveTo>
                  <a:pt x="0" y="321552"/>
                </a:moveTo>
                <a:cubicBezTo>
                  <a:pt x="-16403" y="168064"/>
                  <a:pt x="140250" y="-19011"/>
                  <a:pt x="321552" y="0"/>
                </a:cubicBezTo>
                <a:cubicBezTo>
                  <a:pt x="421436" y="36835"/>
                  <a:pt x="646203" y="-26111"/>
                  <a:pt x="695233" y="0"/>
                </a:cubicBezTo>
                <a:lnTo>
                  <a:pt x="695233" y="0"/>
                </a:lnTo>
                <a:cubicBezTo>
                  <a:pt x="865757" y="-81057"/>
                  <a:pt x="1275787" y="57764"/>
                  <a:pt x="1738082" y="0"/>
                </a:cubicBezTo>
                <a:cubicBezTo>
                  <a:pt x="2418303" y="61624"/>
                  <a:pt x="3303844" y="185935"/>
                  <a:pt x="3849845" y="0"/>
                </a:cubicBezTo>
                <a:cubicBezTo>
                  <a:pt x="3988133" y="-11491"/>
                  <a:pt x="4123358" y="153278"/>
                  <a:pt x="4171397" y="321552"/>
                </a:cubicBezTo>
                <a:cubicBezTo>
                  <a:pt x="4155272" y="672123"/>
                  <a:pt x="4141836" y="766602"/>
                  <a:pt x="4171397" y="1125409"/>
                </a:cubicBezTo>
                <a:lnTo>
                  <a:pt x="4171397" y="1125409"/>
                </a:lnTo>
                <a:cubicBezTo>
                  <a:pt x="4141736" y="1340141"/>
                  <a:pt x="4153232" y="1471790"/>
                  <a:pt x="4171397" y="1607727"/>
                </a:cubicBezTo>
                <a:lnTo>
                  <a:pt x="4171397" y="1607720"/>
                </a:lnTo>
                <a:cubicBezTo>
                  <a:pt x="4156440" y="1839391"/>
                  <a:pt x="4025761" y="1892016"/>
                  <a:pt x="3849845" y="1929272"/>
                </a:cubicBezTo>
                <a:cubicBezTo>
                  <a:pt x="3298057" y="1876511"/>
                  <a:pt x="2009859" y="1959445"/>
                  <a:pt x="1738082" y="1929272"/>
                </a:cubicBezTo>
                <a:cubicBezTo>
                  <a:pt x="1790174" y="2091592"/>
                  <a:pt x="1835670" y="2231127"/>
                  <a:pt x="1934235" y="2313930"/>
                </a:cubicBezTo>
                <a:cubicBezTo>
                  <a:pt x="1573031" y="2348729"/>
                  <a:pt x="1293867" y="1993813"/>
                  <a:pt x="695233" y="1929272"/>
                </a:cubicBezTo>
                <a:cubicBezTo>
                  <a:pt x="638830" y="1948939"/>
                  <a:pt x="377851" y="1952982"/>
                  <a:pt x="321552" y="1929272"/>
                </a:cubicBezTo>
                <a:cubicBezTo>
                  <a:pt x="155506" y="1916222"/>
                  <a:pt x="-31750" y="1761043"/>
                  <a:pt x="0" y="1607720"/>
                </a:cubicBezTo>
                <a:lnTo>
                  <a:pt x="0" y="1607727"/>
                </a:lnTo>
                <a:cubicBezTo>
                  <a:pt x="-16235" y="1508988"/>
                  <a:pt x="10197" y="1310347"/>
                  <a:pt x="0" y="1125409"/>
                </a:cubicBezTo>
                <a:lnTo>
                  <a:pt x="0" y="1125409"/>
                </a:lnTo>
                <a:cubicBezTo>
                  <a:pt x="-53354" y="743372"/>
                  <a:pt x="-43173" y="702775"/>
                  <a:pt x="0" y="321552"/>
                </a:cubicBezTo>
                <a:close/>
              </a:path>
              <a:path w="4171397" h="1929272" stroke="0" extrusionOk="0">
                <a:moveTo>
                  <a:pt x="0" y="321552"/>
                </a:moveTo>
                <a:cubicBezTo>
                  <a:pt x="-12812" y="160204"/>
                  <a:pt x="128236" y="-1346"/>
                  <a:pt x="321552" y="0"/>
                </a:cubicBezTo>
                <a:cubicBezTo>
                  <a:pt x="473192" y="-21859"/>
                  <a:pt x="653280" y="25561"/>
                  <a:pt x="695233" y="0"/>
                </a:cubicBezTo>
                <a:lnTo>
                  <a:pt x="695233" y="0"/>
                </a:lnTo>
                <a:cubicBezTo>
                  <a:pt x="981268" y="103021"/>
                  <a:pt x="1261165" y="-39047"/>
                  <a:pt x="1738082" y="0"/>
                </a:cubicBezTo>
                <a:cubicBezTo>
                  <a:pt x="1974918" y="93937"/>
                  <a:pt x="3573232" y="-40720"/>
                  <a:pt x="3849845" y="0"/>
                </a:cubicBezTo>
                <a:cubicBezTo>
                  <a:pt x="4026576" y="-672"/>
                  <a:pt x="4179395" y="109132"/>
                  <a:pt x="4171397" y="321552"/>
                </a:cubicBezTo>
                <a:cubicBezTo>
                  <a:pt x="4138575" y="483851"/>
                  <a:pt x="4176805" y="794741"/>
                  <a:pt x="4171397" y="1125409"/>
                </a:cubicBezTo>
                <a:lnTo>
                  <a:pt x="4171397" y="1125409"/>
                </a:lnTo>
                <a:cubicBezTo>
                  <a:pt x="4169130" y="1214927"/>
                  <a:pt x="4205836" y="1511514"/>
                  <a:pt x="4171397" y="1607727"/>
                </a:cubicBezTo>
                <a:lnTo>
                  <a:pt x="4171397" y="1607720"/>
                </a:lnTo>
                <a:cubicBezTo>
                  <a:pt x="4169679" y="1779388"/>
                  <a:pt x="4040374" y="1911252"/>
                  <a:pt x="3849845" y="1929272"/>
                </a:cubicBezTo>
                <a:cubicBezTo>
                  <a:pt x="3029937" y="1833103"/>
                  <a:pt x="2590990" y="2006471"/>
                  <a:pt x="1738082" y="1929272"/>
                </a:cubicBezTo>
                <a:cubicBezTo>
                  <a:pt x="1818386" y="2097207"/>
                  <a:pt x="1898403" y="2175125"/>
                  <a:pt x="1934235" y="2313930"/>
                </a:cubicBezTo>
                <a:cubicBezTo>
                  <a:pt x="1628965" y="2142959"/>
                  <a:pt x="1072273" y="2040960"/>
                  <a:pt x="695233" y="1929272"/>
                </a:cubicBezTo>
                <a:cubicBezTo>
                  <a:pt x="496341" y="1915872"/>
                  <a:pt x="396691" y="1941708"/>
                  <a:pt x="321552" y="1929272"/>
                </a:cubicBezTo>
                <a:cubicBezTo>
                  <a:pt x="127042" y="1903331"/>
                  <a:pt x="12109" y="1766459"/>
                  <a:pt x="0" y="1607720"/>
                </a:cubicBezTo>
                <a:lnTo>
                  <a:pt x="0" y="1607727"/>
                </a:lnTo>
                <a:cubicBezTo>
                  <a:pt x="5669" y="1470941"/>
                  <a:pt x="-281" y="1200426"/>
                  <a:pt x="0" y="1125409"/>
                </a:cubicBezTo>
                <a:lnTo>
                  <a:pt x="0" y="1125409"/>
                </a:lnTo>
                <a:cubicBezTo>
                  <a:pt x="-50856" y="980900"/>
                  <a:pt x="11853" y="418221"/>
                  <a:pt x="0" y="321552"/>
                </a:cubicBezTo>
                <a:close/>
              </a:path>
              <a:path w="4171397" h="1929272" fill="none" stroke="0" extrusionOk="0">
                <a:moveTo>
                  <a:pt x="0" y="321552"/>
                </a:moveTo>
                <a:cubicBezTo>
                  <a:pt x="-29945" y="171564"/>
                  <a:pt x="135400" y="-4978"/>
                  <a:pt x="321552" y="0"/>
                </a:cubicBezTo>
                <a:cubicBezTo>
                  <a:pt x="422812" y="24653"/>
                  <a:pt x="636017" y="-28143"/>
                  <a:pt x="695233" y="0"/>
                </a:cubicBezTo>
                <a:lnTo>
                  <a:pt x="695233" y="0"/>
                </a:lnTo>
                <a:cubicBezTo>
                  <a:pt x="925021" y="-85642"/>
                  <a:pt x="1250009" y="144441"/>
                  <a:pt x="1738082" y="0"/>
                </a:cubicBezTo>
                <a:cubicBezTo>
                  <a:pt x="2510805" y="141619"/>
                  <a:pt x="3309236" y="148314"/>
                  <a:pt x="3849845" y="0"/>
                </a:cubicBezTo>
                <a:cubicBezTo>
                  <a:pt x="3989948" y="463"/>
                  <a:pt x="4124033" y="132040"/>
                  <a:pt x="4171397" y="321552"/>
                </a:cubicBezTo>
                <a:cubicBezTo>
                  <a:pt x="4158682" y="659496"/>
                  <a:pt x="4144285" y="752526"/>
                  <a:pt x="4171397" y="1125409"/>
                </a:cubicBezTo>
                <a:lnTo>
                  <a:pt x="4171397" y="1125409"/>
                </a:lnTo>
                <a:cubicBezTo>
                  <a:pt x="4151034" y="1334616"/>
                  <a:pt x="4181512" y="1496995"/>
                  <a:pt x="4171397" y="1607727"/>
                </a:cubicBezTo>
                <a:lnTo>
                  <a:pt x="4171397" y="1607720"/>
                </a:lnTo>
                <a:cubicBezTo>
                  <a:pt x="4150395" y="1809861"/>
                  <a:pt x="4024649" y="1900024"/>
                  <a:pt x="3849845" y="1929272"/>
                </a:cubicBezTo>
                <a:cubicBezTo>
                  <a:pt x="3362730" y="1881628"/>
                  <a:pt x="1968880" y="1949977"/>
                  <a:pt x="1738082" y="1929272"/>
                </a:cubicBezTo>
                <a:cubicBezTo>
                  <a:pt x="1817831" y="2076867"/>
                  <a:pt x="1823288" y="2210190"/>
                  <a:pt x="1934235" y="2313930"/>
                </a:cubicBezTo>
                <a:cubicBezTo>
                  <a:pt x="1699694" y="2360429"/>
                  <a:pt x="1301510" y="2027809"/>
                  <a:pt x="695233" y="1929272"/>
                </a:cubicBezTo>
                <a:cubicBezTo>
                  <a:pt x="642906" y="1949413"/>
                  <a:pt x="379779" y="1946848"/>
                  <a:pt x="321552" y="1929272"/>
                </a:cubicBezTo>
                <a:cubicBezTo>
                  <a:pt x="148538" y="1919645"/>
                  <a:pt x="-11046" y="1771609"/>
                  <a:pt x="0" y="1607720"/>
                </a:cubicBezTo>
                <a:lnTo>
                  <a:pt x="0" y="1607727"/>
                </a:lnTo>
                <a:cubicBezTo>
                  <a:pt x="1326" y="1520350"/>
                  <a:pt x="607" y="1332300"/>
                  <a:pt x="0" y="1125409"/>
                </a:cubicBezTo>
                <a:lnTo>
                  <a:pt x="0" y="1125409"/>
                </a:lnTo>
                <a:cubicBezTo>
                  <a:pt x="-51110" y="748591"/>
                  <a:pt x="-40918" y="704825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1năm = ….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6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562850" y="666750"/>
            <a:ext cx="4476750" cy="2054117"/>
          </a:xfrm>
          <a:custGeom>
            <a:avLst/>
            <a:gdLst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76750" h="2054117" fill="none" extrusionOk="0">
                <a:moveTo>
                  <a:pt x="0" y="342359"/>
                </a:moveTo>
                <a:cubicBezTo>
                  <a:pt x="-49220" y="115337"/>
                  <a:pt x="155286" y="-24721"/>
                  <a:pt x="266387" y="0"/>
                </a:cubicBezTo>
                <a:cubicBezTo>
                  <a:pt x="471830" y="51429"/>
                  <a:pt x="547496" y="51414"/>
                  <a:pt x="746124" y="0"/>
                </a:cubicBezTo>
                <a:lnTo>
                  <a:pt x="746124" y="0"/>
                </a:lnTo>
                <a:cubicBezTo>
                  <a:pt x="879214" y="-111996"/>
                  <a:pt x="1690817" y="91066"/>
                  <a:pt x="1865312" y="0"/>
                </a:cubicBezTo>
                <a:cubicBezTo>
                  <a:pt x="2238899" y="388069"/>
                  <a:pt x="3626581" y="-19597"/>
                  <a:pt x="4210362" y="0"/>
                </a:cubicBezTo>
                <a:cubicBezTo>
                  <a:pt x="4354383" y="-13113"/>
                  <a:pt x="4523877" y="112968"/>
                  <a:pt x="4476750" y="342359"/>
                </a:cubicBezTo>
                <a:cubicBezTo>
                  <a:pt x="4526157" y="592364"/>
                  <a:pt x="4476246" y="794233"/>
                  <a:pt x="4476750" y="1198235"/>
                </a:cubicBezTo>
                <a:lnTo>
                  <a:pt x="4476750" y="1198235"/>
                </a:lnTo>
                <a:cubicBezTo>
                  <a:pt x="4492355" y="1297092"/>
                  <a:pt x="4429143" y="1570935"/>
                  <a:pt x="4476750" y="1711764"/>
                </a:cubicBezTo>
                <a:lnTo>
                  <a:pt x="4476750" y="1711757"/>
                </a:lnTo>
                <a:cubicBezTo>
                  <a:pt x="4455460" y="1840293"/>
                  <a:pt x="4387095" y="2093808"/>
                  <a:pt x="4210362" y="2054117"/>
                </a:cubicBezTo>
                <a:cubicBezTo>
                  <a:pt x="3637159" y="1957222"/>
                  <a:pt x="2079942" y="2106626"/>
                  <a:pt x="1865312" y="2054117"/>
                </a:cubicBezTo>
                <a:cubicBezTo>
                  <a:pt x="1484572" y="2257026"/>
                  <a:pt x="885438" y="2367527"/>
                  <a:pt x="543029" y="2503270"/>
                </a:cubicBezTo>
                <a:cubicBezTo>
                  <a:pt x="651883" y="2281170"/>
                  <a:pt x="652126" y="2213241"/>
                  <a:pt x="746124" y="2054117"/>
                </a:cubicBezTo>
                <a:cubicBezTo>
                  <a:pt x="565017" y="2069404"/>
                  <a:pt x="349517" y="1983223"/>
                  <a:pt x="266387" y="2054117"/>
                </a:cubicBezTo>
                <a:cubicBezTo>
                  <a:pt x="78346" y="2142748"/>
                  <a:pt x="-283" y="1981292"/>
                  <a:pt x="0" y="1711757"/>
                </a:cubicBezTo>
                <a:lnTo>
                  <a:pt x="0" y="1711764"/>
                </a:lnTo>
                <a:cubicBezTo>
                  <a:pt x="-2737" y="1469160"/>
                  <a:pt x="-10500" y="1301370"/>
                  <a:pt x="0" y="1198235"/>
                </a:cubicBezTo>
                <a:lnTo>
                  <a:pt x="0" y="1198235"/>
                </a:lnTo>
                <a:cubicBezTo>
                  <a:pt x="-52440" y="1039907"/>
                  <a:pt x="-13583" y="515755"/>
                  <a:pt x="0" y="342359"/>
                </a:cubicBezTo>
                <a:close/>
              </a:path>
              <a:path w="4476750" h="2054117" stroke="0" extrusionOk="0">
                <a:moveTo>
                  <a:pt x="0" y="342359"/>
                </a:moveTo>
                <a:cubicBezTo>
                  <a:pt x="-28858" y="170867"/>
                  <a:pt x="118844" y="-41072"/>
                  <a:pt x="266387" y="0"/>
                </a:cubicBezTo>
                <a:cubicBezTo>
                  <a:pt x="307744" y="30098"/>
                  <a:pt x="580159" y="-73165"/>
                  <a:pt x="746124" y="0"/>
                </a:cubicBezTo>
                <a:lnTo>
                  <a:pt x="746124" y="0"/>
                </a:lnTo>
                <a:cubicBezTo>
                  <a:pt x="1303233" y="52135"/>
                  <a:pt x="1386314" y="49930"/>
                  <a:pt x="1865312" y="0"/>
                </a:cubicBezTo>
                <a:cubicBezTo>
                  <a:pt x="2440148" y="332970"/>
                  <a:pt x="3549718" y="-303565"/>
                  <a:pt x="4210362" y="0"/>
                </a:cubicBezTo>
                <a:cubicBezTo>
                  <a:pt x="4389973" y="-29134"/>
                  <a:pt x="4534984" y="147068"/>
                  <a:pt x="4476750" y="342359"/>
                </a:cubicBezTo>
                <a:cubicBezTo>
                  <a:pt x="4479213" y="665888"/>
                  <a:pt x="4519006" y="849473"/>
                  <a:pt x="4476750" y="1198235"/>
                </a:cubicBezTo>
                <a:lnTo>
                  <a:pt x="4476750" y="1198235"/>
                </a:lnTo>
                <a:cubicBezTo>
                  <a:pt x="4482788" y="1395119"/>
                  <a:pt x="4543902" y="1572564"/>
                  <a:pt x="4476750" y="1711764"/>
                </a:cubicBezTo>
                <a:lnTo>
                  <a:pt x="4476750" y="1711757"/>
                </a:lnTo>
                <a:cubicBezTo>
                  <a:pt x="4470333" y="1941469"/>
                  <a:pt x="4391381" y="2106328"/>
                  <a:pt x="4210362" y="2054117"/>
                </a:cubicBezTo>
                <a:cubicBezTo>
                  <a:pt x="3154249" y="1756036"/>
                  <a:pt x="2817345" y="1983593"/>
                  <a:pt x="1865312" y="2054117"/>
                </a:cubicBezTo>
                <a:cubicBezTo>
                  <a:pt x="1698092" y="1900039"/>
                  <a:pt x="1087603" y="2208260"/>
                  <a:pt x="543029" y="2503270"/>
                </a:cubicBezTo>
                <a:cubicBezTo>
                  <a:pt x="591990" y="2346220"/>
                  <a:pt x="708929" y="2237169"/>
                  <a:pt x="746124" y="2054117"/>
                </a:cubicBezTo>
                <a:cubicBezTo>
                  <a:pt x="507881" y="2001608"/>
                  <a:pt x="494993" y="2037975"/>
                  <a:pt x="266387" y="2054117"/>
                </a:cubicBezTo>
                <a:cubicBezTo>
                  <a:pt x="173525" y="2032726"/>
                  <a:pt x="-22542" y="1869403"/>
                  <a:pt x="0" y="1711757"/>
                </a:cubicBezTo>
                <a:lnTo>
                  <a:pt x="0" y="1711764"/>
                </a:lnTo>
                <a:cubicBezTo>
                  <a:pt x="69942" y="1517995"/>
                  <a:pt x="16986" y="1429296"/>
                  <a:pt x="0" y="1198235"/>
                </a:cubicBezTo>
                <a:lnTo>
                  <a:pt x="0" y="1198235"/>
                </a:lnTo>
                <a:cubicBezTo>
                  <a:pt x="35857" y="890885"/>
                  <a:pt x="15106" y="566035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24876" y="130079"/>
                  <a:pt x="89120" y="18593"/>
                  <a:pt x="266387" y="0"/>
                </a:cubicBezTo>
                <a:cubicBezTo>
                  <a:pt x="479249" y="35994"/>
                  <a:pt x="536300" y="42618"/>
                  <a:pt x="746124" y="0"/>
                </a:cubicBezTo>
                <a:lnTo>
                  <a:pt x="746124" y="0"/>
                </a:lnTo>
                <a:cubicBezTo>
                  <a:pt x="887200" y="-53319"/>
                  <a:pt x="1645755" y="40024"/>
                  <a:pt x="1865312" y="0"/>
                </a:cubicBezTo>
                <a:cubicBezTo>
                  <a:pt x="2418090" y="221819"/>
                  <a:pt x="3507198" y="-175421"/>
                  <a:pt x="4210362" y="0"/>
                </a:cubicBezTo>
                <a:cubicBezTo>
                  <a:pt x="4365051" y="-4790"/>
                  <a:pt x="4459733" y="160497"/>
                  <a:pt x="4476750" y="342359"/>
                </a:cubicBezTo>
                <a:cubicBezTo>
                  <a:pt x="4481935" y="638812"/>
                  <a:pt x="4440142" y="804211"/>
                  <a:pt x="4476750" y="1198235"/>
                </a:cubicBezTo>
                <a:lnTo>
                  <a:pt x="4476750" y="1198235"/>
                </a:lnTo>
                <a:cubicBezTo>
                  <a:pt x="4466018" y="1277620"/>
                  <a:pt x="4487863" y="1571841"/>
                  <a:pt x="4476750" y="1711764"/>
                </a:cubicBezTo>
                <a:lnTo>
                  <a:pt x="4476750" y="1711757"/>
                </a:lnTo>
                <a:cubicBezTo>
                  <a:pt x="4467438" y="1894608"/>
                  <a:pt x="4345152" y="2062752"/>
                  <a:pt x="4210362" y="2054117"/>
                </a:cubicBezTo>
                <a:cubicBezTo>
                  <a:pt x="3605231" y="1928888"/>
                  <a:pt x="2106090" y="2125820"/>
                  <a:pt x="1865312" y="2054117"/>
                </a:cubicBezTo>
                <a:cubicBezTo>
                  <a:pt x="1594156" y="2318043"/>
                  <a:pt x="983774" y="2231223"/>
                  <a:pt x="543029" y="2503270"/>
                </a:cubicBezTo>
                <a:cubicBezTo>
                  <a:pt x="631094" y="2307413"/>
                  <a:pt x="659060" y="2217607"/>
                  <a:pt x="746124" y="2054117"/>
                </a:cubicBezTo>
                <a:cubicBezTo>
                  <a:pt x="536505" y="2085340"/>
                  <a:pt x="328745" y="2012326"/>
                  <a:pt x="266387" y="2054117"/>
                </a:cubicBezTo>
                <a:cubicBezTo>
                  <a:pt x="140344" y="2079667"/>
                  <a:pt x="10395" y="1876049"/>
                  <a:pt x="0" y="1711757"/>
                </a:cubicBezTo>
                <a:lnTo>
                  <a:pt x="0" y="1711764"/>
                </a:lnTo>
                <a:cubicBezTo>
                  <a:pt x="-33227" y="1486519"/>
                  <a:pt x="14068" y="1340150"/>
                  <a:pt x="0" y="1198235"/>
                </a:cubicBezTo>
                <a:lnTo>
                  <a:pt x="0" y="1198235"/>
                </a:lnTo>
                <a:cubicBezTo>
                  <a:pt x="-46735" y="1090066"/>
                  <a:pt x="-34031" y="564642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48514" y="115803"/>
                  <a:pt x="136110" y="-16130"/>
                  <a:pt x="266387" y="0"/>
                </a:cubicBezTo>
                <a:cubicBezTo>
                  <a:pt x="480819" y="55568"/>
                  <a:pt x="542903" y="43065"/>
                  <a:pt x="746124" y="0"/>
                </a:cubicBezTo>
                <a:lnTo>
                  <a:pt x="746124" y="0"/>
                </a:lnTo>
                <a:cubicBezTo>
                  <a:pt x="859890" y="-75559"/>
                  <a:pt x="1698296" y="80464"/>
                  <a:pt x="1865312" y="0"/>
                </a:cubicBezTo>
                <a:cubicBezTo>
                  <a:pt x="2284672" y="434886"/>
                  <a:pt x="3544988" y="-75786"/>
                  <a:pt x="4210362" y="0"/>
                </a:cubicBezTo>
                <a:cubicBezTo>
                  <a:pt x="4364400" y="-4038"/>
                  <a:pt x="4482612" y="138892"/>
                  <a:pt x="4476750" y="342359"/>
                </a:cubicBezTo>
                <a:cubicBezTo>
                  <a:pt x="4506563" y="620416"/>
                  <a:pt x="4477185" y="804366"/>
                  <a:pt x="4476750" y="1198235"/>
                </a:cubicBezTo>
                <a:lnTo>
                  <a:pt x="4476750" y="1198235"/>
                </a:lnTo>
                <a:cubicBezTo>
                  <a:pt x="4489278" y="1283438"/>
                  <a:pt x="4478148" y="1572762"/>
                  <a:pt x="4476750" y="1711764"/>
                </a:cubicBezTo>
                <a:lnTo>
                  <a:pt x="4476750" y="1711757"/>
                </a:lnTo>
                <a:cubicBezTo>
                  <a:pt x="4460728" y="1879397"/>
                  <a:pt x="4388402" y="2077203"/>
                  <a:pt x="4210362" y="2054117"/>
                </a:cubicBezTo>
                <a:cubicBezTo>
                  <a:pt x="3623279" y="1944365"/>
                  <a:pt x="2059774" y="2133637"/>
                  <a:pt x="1865312" y="2054117"/>
                </a:cubicBezTo>
                <a:cubicBezTo>
                  <a:pt x="1492643" y="2306314"/>
                  <a:pt x="958750" y="2296909"/>
                  <a:pt x="543029" y="2503270"/>
                </a:cubicBezTo>
                <a:cubicBezTo>
                  <a:pt x="644835" y="2288509"/>
                  <a:pt x="663659" y="2207548"/>
                  <a:pt x="746124" y="2054117"/>
                </a:cubicBezTo>
                <a:cubicBezTo>
                  <a:pt x="552749" y="2073287"/>
                  <a:pt x="345255" y="2001101"/>
                  <a:pt x="266387" y="2054117"/>
                </a:cubicBezTo>
                <a:cubicBezTo>
                  <a:pt x="103121" y="2111065"/>
                  <a:pt x="-13416" y="1925227"/>
                  <a:pt x="0" y="1711757"/>
                </a:cubicBezTo>
                <a:lnTo>
                  <a:pt x="0" y="1711764"/>
                </a:lnTo>
                <a:cubicBezTo>
                  <a:pt x="-21295" y="1459307"/>
                  <a:pt x="-3883" y="1323612"/>
                  <a:pt x="0" y="1198235"/>
                </a:cubicBezTo>
                <a:lnTo>
                  <a:pt x="0" y="1198235"/>
                </a:lnTo>
                <a:cubicBezTo>
                  <a:pt x="-57793" y="1032231"/>
                  <a:pt x="-16338" y="535831"/>
                  <a:pt x="0" y="342359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76750" h="2054117" fill="none" extrusionOk="0">
                        <a:moveTo>
                          <a:pt x="0" y="342359"/>
                        </a:moveTo>
                        <a:cubicBezTo>
                          <a:pt x="-32886" y="127010"/>
                          <a:pt x="142171" y="-16417"/>
                          <a:pt x="266387" y="0"/>
                        </a:cubicBezTo>
                        <a:cubicBezTo>
                          <a:pt x="473688" y="45498"/>
                          <a:pt x="546706" y="48343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90030" y="-79706"/>
                          <a:pt x="1680769" y="74244"/>
                          <a:pt x="1865312" y="0"/>
                        </a:cubicBezTo>
                        <a:cubicBezTo>
                          <a:pt x="2262533" y="305504"/>
                          <a:pt x="3521968" y="-38659"/>
                          <a:pt x="4210362" y="0"/>
                        </a:cubicBezTo>
                        <a:cubicBezTo>
                          <a:pt x="4355604" y="-8481"/>
                          <a:pt x="4505085" y="127530"/>
                          <a:pt x="4476750" y="342359"/>
                        </a:cubicBezTo>
                        <a:cubicBezTo>
                          <a:pt x="4500209" y="606887"/>
                          <a:pt x="4470392" y="797070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89310" y="1297872"/>
                          <a:pt x="4451975" y="1571821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62775" y="1859955"/>
                          <a:pt x="4368924" y="2070359"/>
                          <a:pt x="4210362" y="2054117"/>
                        </a:cubicBezTo>
                        <a:cubicBezTo>
                          <a:pt x="3620201" y="1943199"/>
                          <a:pt x="2098246" y="2124376"/>
                          <a:pt x="1865312" y="2054117"/>
                        </a:cubicBezTo>
                        <a:cubicBezTo>
                          <a:pt x="1471640" y="2299822"/>
                          <a:pt x="882413" y="2287901"/>
                          <a:pt x="543029" y="2503270"/>
                        </a:cubicBezTo>
                        <a:cubicBezTo>
                          <a:pt x="650944" y="2286354"/>
                          <a:pt x="653239" y="2209848"/>
                          <a:pt x="746124" y="2054117"/>
                        </a:cubicBezTo>
                        <a:cubicBezTo>
                          <a:pt x="558308" y="2066062"/>
                          <a:pt x="347004" y="2000642"/>
                          <a:pt x="266387" y="2054117"/>
                        </a:cubicBezTo>
                        <a:cubicBezTo>
                          <a:pt x="93241" y="2113013"/>
                          <a:pt x="-171" y="1950832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5443" y="1476170"/>
                          <a:pt x="-5845" y="1323755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47148" y="1047031"/>
                          <a:pt x="-10841" y="531731"/>
                          <a:pt x="0" y="342359"/>
                        </a:cubicBezTo>
                        <a:close/>
                      </a:path>
                      <a:path w="4476750" h="2054117" stroke="0" extrusionOk="0">
                        <a:moveTo>
                          <a:pt x="0" y="342359"/>
                        </a:moveTo>
                        <a:cubicBezTo>
                          <a:pt x="-25883" y="160744"/>
                          <a:pt x="116275" y="-24917"/>
                          <a:pt x="266387" y="0"/>
                        </a:cubicBezTo>
                        <a:cubicBezTo>
                          <a:pt x="313179" y="6097"/>
                          <a:pt x="544234" y="-52869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1298636" y="62959"/>
                          <a:pt x="1384674" y="49022"/>
                          <a:pt x="1865312" y="0"/>
                        </a:cubicBezTo>
                        <a:cubicBezTo>
                          <a:pt x="2448950" y="275427"/>
                          <a:pt x="3522250" y="-207275"/>
                          <a:pt x="4210362" y="0"/>
                        </a:cubicBezTo>
                        <a:cubicBezTo>
                          <a:pt x="4376990" y="-6282"/>
                          <a:pt x="4502750" y="151663"/>
                          <a:pt x="4476750" y="342359"/>
                        </a:cubicBezTo>
                        <a:cubicBezTo>
                          <a:pt x="4504614" y="680879"/>
                          <a:pt x="4521450" y="867267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4489" y="1403045"/>
                          <a:pt x="4522736" y="1580039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3752" y="1924501"/>
                          <a:pt x="4386495" y="2089455"/>
                          <a:pt x="4210362" y="2054117"/>
                        </a:cubicBezTo>
                        <a:cubicBezTo>
                          <a:pt x="3164631" y="1761601"/>
                          <a:pt x="2751790" y="2045527"/>
                          <a:pt x="1865312" y="2054117"/>
                        </a:cubicBezTo>
                        <a:cubicBezTo>
                          <a:pt x="1691717" y="1911671"/>
                          <a:pt x="1120338" y="2176315"/>
                          <a:pt x="543029" y="2503270"/>
                        </a:cubicBezTo>
                        <a:cubicBezTo>
                          <a:pt x="595929" y="2352547"/>
                          <a:pt x="695032" y="2257906"/>
                          <a:pt x="746124" y="2054117"/>
                        </a:cubicBezTo>
                        <a:cubicBezTo>
                          <a:pt x="508514" y="2006709"/>
                          <a:pt x="496705" y="2038494"/>
                          <a:pt x="266387" y="2054117"/>
                        </a:cubicBezTo>
                        <a:cubicBezTo>
                          <a:pt x="166495" y="2036040"/>
                          <a:pt x="-13791" y="1874587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50788" y="1527727"/>
                          <a:pt x="5754" y="140951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33296" y="896891"/>
                          <a:pt x="19248" y="540306"/>
                          <a:pt x="0" y="342359"/>
                        </a:cubicBezTo>
                        <a:close/>
                      </a:path>
                      <a:path w="4476750" h="2054117" fill="none" stroke="0" extrusionOk="0">
                        <a:moveTo>
                          <a:pt x="0" y="342359"/>
                        </a:moveTo>
                        <a:cubicBezTo>
                          <a:pt x="-21381" y="135212"/>
                          <a:pt x="107183" y="-7550"/>
                          <a:pt x="266387" y="0"/>
                        </a:cubicBezTo>
                        <a:cubicBezTo>
                          <a:pt x="479702" y="47450"/>
                          <a:pt x="538595" y="34655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64943" y="-44063"/>
                          <a:pt x="1668135" y="44381"/>
                          <a:pt x="1865312" y="0"/>
                        </a:cubicBezTo>
                        <a:cubicBezTo>
                          <a:pt x="2313982" y="227510"/>
                          <a:pt x="3536774" y="-152801"/>
                          <a:pt x="4210362" y="0"/>
                        </a:cubicBezTo>
                        <a:cubicBezTo>
                          <a:pt x="4391550" y="11736"/>
                          <a:pt x="4478010" y="144229"/>
                          <a:pt x="4476750" y="342359"/>
                        </a:cubicBezTo>
                        <a:cubicBezTo>
                          <a:pt x="4490763" y="643588"/>
                          <a:pt x="4460860" y="808783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5215" y="1294090"/>
                          <a:pt x="4483123" y="1572977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1543" y="1894188"/>
                          <a:pt x="4364628" y="2061877"/>
                          <a:pt x="4210362" y="2054117"/>
                        </a:cubicBezTo>
                        <a:cubicBezTo>
                          <a:pt x="3612946" y="1932361"/>
                          <a:pt x="2099021" y="2160747"/>
                          <a:pt x="1865312" y="2054117"/>
                        </a:cubicBezTo>
                        <a:cubicBezTo>
                          <a:pt x="1532100" y="2328819"/>
                          <a:pt x="906841" y="2260126"/>
                          <a:pt x="543029" y="2503270"/>
                        </a:cubicBezTo>
                        <a:cubicBezTo>
                          <a:pt x="638708" y="2305948"/>
                          <a:pt x="658060" y="2202778"/>
                          <a:pt x="746124" y="2054117"/>
                        </a:cubicBezTo>
                        <a:cubicBezTo>
                          <a:pt x="532702" y="2071709"/>
                          <a:pt x="330319" y="2014342"/>
                          <a:pt x="266387" y="2054117"/>
                        </a:cubicBezTo>
                        <a:cubicBezTo>
                          <a:pt x="136605" y="2079583"/>
                          <a:pt x="-9977" y="1897854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13111" y="1485709"/>
                          <a:pt x="16242" y="133747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38431" y="1058438"/>
                          <a:pt x="-33800" y="578200"/>
                          <a:pt x="0" y="3423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6000" b="1" dirty="0">
                <a:solidFill>
                  <a:srgbClr val="FF0000"/>
                </a:solidFill>
              </a:rPr>
              <a:t>12 tháng</a:t>
            </a:r>
            <a:endParaRPr lang="en-US" sz="115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600074" y="352425"/>
            <a:ext cx="5641237" cy="2604138"/>
          </a:xfrm>
          <a:custGeom>
            <a:avLst/>
            <a:gdLst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41237" h="2604138" fill="none" extrusionOk="0">
                <a:moveTo>
                  <a:pt x="0" y="434031"/>
                </a:moveTo>
                <a:cubicBezTo>
                  <a:pt x="-30942" y="240541"/>
                  <a:pt x="166000" y="-81317"/>
                  <a:pt x="406782" y="0"/>
                </a:cubicBezTo>
                <a:cubicBezTo>
                  <a:pt x="585866" y="65272"/>
                  <a:pt x="757364" y="53099"/>
                  <a:pt x="940206" y="0"/>
                </a:cubicBezTo>
                <a:lnTo>
                  <a:pt x="940206" y="0"/>
                </a:lnTo>
                <a:cubicBezTo>
                  <a:pt x="1419596" y="84044"/>
                  <a:pt x="2209653" y="95166"/>
                  <a:pt x="2350515" y="0"/>
                </a:cubicBezTo>
                <a:cubicBezTo>
                  <a:pt x="2735054" y="-331385"/>
                  <a:pt x="4392479" y="251747"/>
                  <a:pt x="5234453" y="0"/>
                </a:cubicBezTo>
                <a:cubicBezTo>
                  <a:pt x="5392694" y="-20125"/>
                  <a:pt x="5556140" y="210299"/>
                  <a:pt x="5641237" y="434031"/>
                </a:cubicBezTo>
                <a:cubicBezTo>
                  <a:pt x="5601881" y="937928"/>
                  <a:pt x="5534265" y="1269919"/>
                  <a:pt x="5641237" y="1519081"/>
                </a:cubicBezTo>
                <a:lnTo>
                  <a:pt x="5641237" y="1519081"/>
                </a:lnTo>
                <a:cubicBezTo>
                  <a:pt x="5687003" y="1812752"/>
                  <a:pt x="5650430" y="1946064"/>
                  <a:pt x="5641237" y="2170115"/>
                </a:cubicBezTo>
                <a:lnTo>
                  <a:pt x="5641237" y="2170106"/>
                </a:lnTo>
                <a:cubicBezTo>
                  <a:pt x="5623096" y="2476042"/>
                  <a:pt x="5456401" y="2545330"/>
                  <a:pt x="5234453" y="2604138"/>
                </a:cubicBezTo>
                <a:cubicBezTo>
                  <a:pt x="4610545" y="2494866"/>
                  <a:pt x="3472164" y="2407031"/>
                  <a:pt x="2350515" y="2604138"/>
                </a:cubicBezTo>
                <a:cubicBezTo>
                  <a:pt x="2354779" y="2813649"/>
                  <a:pt x="2538146" y="2956884"/>
                  <a:pt x="2615784" y="3123351"/>
                </a:cubicBezTo>
                <a:cubicBezTo>
                  <a:pt x="2346817" y="2946364"/>
                  <a:pt x="1479618" y="2681031"/>
                  <a:pt x="940206" y="2604138"/>
                </a:cubicBezTo>
                <a:cubicBezTo>
                  <a:pt x="680081" y="2600482"/>
                  <a:pt x="599552" y="2601211"/>
                  <a:pt x="406782" y="2604138"/>
                </a:cubicBezTo>
                <a:cubicBezTo>
                  <a:pt x="224684" y="2557477"/>
                  <a:pt x="-67099" y="2359751"/>
                  <a:pt x="0" y="2170106"/>
                </a:cubicBezTo>
                <a:lnTo>
                  <a:pt x="0" y="2170115"/>
                </a:lnTo>
                <a:cubicBezTo>
                  <a:pt x="-47370" y="1924472"/>
                  <a:pt x="31834" y="1645634"/>
                  <a:pt x="0" y="1519081"/>
                </a:cubicBezTo>
                <a:lnTo>
                  <a:pt x="0" y="1519081"/>
                </a:lnTo>
                <a:cubicBezTo>
                  <a:pt x="-12813" y="1120433"/>
                  <a:pt x="57044" y="942669"/>
                  <a:pt x="0" y="434031"/>
                </a:cubicBezTo>
                <a:close/>
              </a:path>
              <a:path w="5641237" h="2604138" stroke="0" extrusionOk="0">
                <a:moveTo>
                  <a:pt x="0" y="434031"/>
                </a:moveTo>
                <a:cubicBezTo>
                  <a:pt x="30072" y="227330"/>
                  <a:pt x="118001" y="21687"/>
                  <a:pt x="406782" y="0"/>
                </a:cubicBezTo>
                <a:cubicBezTo>
                  <a:pt x="546822" y="4225"/>
                  <a:pt x="710886" y="19096"/>
                  <a:pt x="940206" y="0"/>
                </a:cubicBezTo>
                <a:lnTo>
                  <a:pt x="940206" y="0"/>
                </a:lnTo>
                <a:cubicBezTo>
                  <a:pt x="1501834" y="105280"/>
                  <a:pt x="1754555" y="98573"/>
                  <a:pt x="2350515" y="0"/>
                </a:cubicBezTo>
                <a:cubicBezTo>
                  <a:pt x="3081006" y="-281501"/>
                  <a:pt x="4573880" y="-149512"/>
                  <a:pt x="5234453" y="0"/>
                </a:cubicBezTo>
                <a:cubicBezTo>
                  <a:pt x="5483849" y="-12550"/>
                  <a:pt x="5660073" y="147753"/>
                  <a:pt x="5641237" y="434031"/>
                </a:cubicBezTo>
                <a:cubicBezTo>
                  <a:pt x="5578662" y="885055"/>
                  <a:pt x="5733078" y="1220286"/>
                  <a:pt x="5641237" y="1519081"/>
                </a:cubicBezTo>
                <a:lnTo>
                  <a:pt x="5641237" y="1519081"/>
                </a:lnTo>
                <a:cubicBezTo>
                  <a:pt x="5616762" y="1663419"/>
                  <a:pt x="5690568" y="2014235"/>
                  <a:pt x="5641237" y="2170115"/>
                </a:cubicBezTo>
                <a:lnTo>
                  <a:pt x="5641237" y="2170106"/>
                </a:lnTo>
                <a:cubicBezTo>
                  <a:pt x="5692022" y="2400858"/>
                  <a:pt x="5495788" y="2600638"/>
                  <a:pt x="5234453" y="2604138"/>
                </a:cubicBezTo>
                <a:cubicBezTo>
                  <a:pt x="4465198" y="2627998"/>
                  <a:pt x="2823172" y="2659431"/>
                  <a:pt x="2350515" y="2604138"/>
                </a:cubicBezTo>
                <a:cubicBezTo>
                  <a:pt x="2423918" y="2688171"/>
                  <a:pt x="2617414" y="3020188"/>
                  <a:pt x="2615784" y="3123351"/>
                </a:cubicBezTo>
                <a:cubicBezTo>
                  <a:pt x="2188251" y="3213737"/>
                  <a:pt x="1408565" y="2950931"/>
                  <a:pt x="940206" y="2604138"/>
                </a:cubicBezTo>
                <a:cubicBezTo>
                  <a:pt x="672103" y="2558333"/>
                  <a:pt x="482376" y="2642929"/>
                  <a:pt x="406782" y="2604138"/>
                </a:cubicBezTo>
                <a:cubicBezTo>
                  <a:pt x="173953" y="2568382"/>
                  <a:pt x="14168" y="2374964"/>
                  <a:pt x="0" y="2170106"/>
                </a:cubicBezTo>
                <a:lnTo>
                  <a:pt x="0" y="2170115"/>
                </a:lnTo>
                <a:cubicBezTo>
                  <a:pt x="-56843" y="1919790"/>
                  <a:pt x="78710" y="1681593"/>
                  <a:pt x="0" y="1519081"/>
                </a:cubicBezTo>
                <a:lnTo>
                  <a:pt x="0" y="1519081"/>
                </a:lnTo>
                <a:cubicBezTo>
                  <a:pt x="-7832" y="1016581"/>
                  <a:pt x="53227" y="575759"/>
                  <a:pt x="0" y="434031"/>
                </a:cubicBezTo>
                <a:close/>
              </a:path>
              <a:path w="5641237" h="2604138" fill="none" stroke="0" extrusionOk="0">
                <a:moveTo>
                  <a:pt x="0" y="434031"/>
                </a:moveTo>
                <a:cubicBezTo>
                  <a:pt x="-23821" y="250830"/>
                  <a:pt x="174014" y="-28174"/>
                  <a:pt x="406782" y="0"/>
                </a:cubicBezTo>
                <a:cubicBezTo>
                  <a:pt x="599130" y="49762"/>
                  <a:pt x="699969" y="36075"/>
                  <a:pt x="940206" y="0"/>
                </a:cubicBezTo>
                <a:lnTo>
                  <a:pt x="940206" y="0"/>
                </a:lnTo>
                <a:cubicBezTo>
                  <a:pt x="1391303" y="71795"/>
                  <a:pt x="2123955" y="146907"/>
                  <a:pt x="2350515" y="0"/>
                </a:cubicBezTo>
                <a:cubicBezTo>
                  <a:pt x="3019391" y="20422"/>
                  <a:pt x="4244255" y="41016"/>
                  <a:pt x="5234453" y="0"/>
                </a:cubicBezTo>
                <a:cubicBezTo>
                  <a:pt x="5431806" y="-25599"/>
                  <a:pt x="5600118" y="175685"/>
                  <a:pt x="5641237" y="434031"/>
                </a:cubicBezTo>
                <a:cubicBezTo>
                  <a:pt x="5638985" y="806078"/>
                  <a:pt x="5527180" y="1147109"/>
                  <a:pt x="5641237" y="1519081"/>
                </a:cubicBezTo>
                <a:lnTo>
                  <a:pt x="5641237" y="1519081"/>
                </a:lnTo>
                <a:cubicBezTo>
                  <a:pt x="5718242" y="1766972"/>
                  <a:pt x="5673253" y="1945193"/>
                  <a:pt x="5641237" y="2170115"/>
                </a:cubicBezTo>
                <a:lnTo>
                  <a:pt x="5641237" y="2170106"/>
                </a:lnTo>
                <a:cubicBezTo>
                  <a:pt x="5576810" y="2446202"/>
                  <a:pt x="5429903" y="2562928"/>
                  <a:pt x="5234453" y="2604138"/>
                </a:cubicBezTo>
                <a:cubicBezTo>
                  <a:pt x="4736232" y="2575387"/>
                  <a:pt x="3151817" y="2251788"/>
                  <a:pt x="2350515" y="2604138"/>
                </a:cubicBezTo>
                <a:cubicBezTo>
                  <a:pt x="2412435" y="2799728"/>
                  <a:pt x="2530377" y="2878667"/>
                  <a:pt x="2615784" y="3123351"/>
                </a:cubicBezTo>
                <a:cubicBezTo>
                  <a:pt x="2629363" y="2965993"/>
                  <a:pt x="1440144" y="2635965"/>
                  <a:pt x="940206" y="2604138"/>
                </a:cubicBezTo>
                <a:cubicBezTo>
                  <a:pt x="692339" y="2626134"/>
                  <a:pt x="601057" y="2579724"/>
                  <a:pt x="406782" y="2604138"/>
                </a:cubicBezTo>
                <a:cubicBezTo>
                  <a:pt x="169056" y="2567413"/>
                  <a:pt x="48798" y="2395588"/>
                  <a:pt x="0" y="2170106"/>
                </a:cubicBezTo>
                <a:lnTo>
                  <a:pt x="0" y="2170115"/>
                </a:lnTo>
                <a:cubicBezTo>
                  <a:pt x="-11799" y="1957066"/>
                  <a:pt x="28343" y="1666201"/>
                  <a:pt x="0" y="1519081"/>
                </a:cubicBezTo>
                <a:lnTo>
                  <a:pt x="0" y="1519081"/>
                </a:lnTo>
                <a:cubicBezTo>
                  <a:pt x="20476" y="1217913"/>
                  <a:pt x="96718" y="950381"/>
                  <a:pt x="0" y="434031"/>
                </a:cubicBezTo>
                <a:close/>
              </a:path>
              <a:path w="5641237" h="2604138" fill="none" stroke="0" extrusionOk="0">
                <a:moveTo>
                  <a:pt x="0" y="434031"/>
                </a:moveTo>
                <a:cubicBezTo>
                  <a:pt x="-64447" y="254939"/>
                  <a:pt x="146770" y="-25796"/>
                  <a:pt x="406782" y="0"/>
                </a:cubicBezTo>
                <a:cubicBezTo>
                  <a:pt x="583742" y="46600"/>
                  <a:pt x="731981" y="48434"/>
                  <a:pt x="940206" y="0"/>
                </a:cubicBezTo>
                <a:lnTo>
                  <a:pt x="940206" y="0"/>
                </a:lnTo>
                <a:cubicBezTo>
                  <a:pt x="1420265" y="70558"/>
                  <a:pt x="2200423" y="114419"/>
                  <a:pt x="2350515" y="0"/>
                </a:cubicBezTo>
                <a:cubicBezTo>
                  <a:pt x="2850988" y="-114452"/>
                  <a:pt x="4471335" y="115205"/>
                  <a:pt x="5234453" y="0"/>
                </a:cubicBezTo>
                <a:cubicBezTo>
                  <a:pt x="5400301" y="-7586"/>
                  <a:pt x="5551141" y="187365"/>
                  <a:pt x="5641237" y="434031"/>
                </a:cubicBezTo>
                <a:cubicBezTo>
                  <a:pt x="5592718" y="857931"/>
                  <a:pt x="5547128" y="1166232"/>
                  <a:pt x="5641237" y="1519081"/>
                </a:cubicBezTo>
                <a:lnTo>
                  <a:pt x="5641237" y="1519081"/>
                </a:lnTo>
                <a:cubicBezTo>
                  <a:pt x="5705278" y="1811660"/>
                  <a:pt x="5662754" y="1971154"/>
                  <a:pt x="5641237" y="2170115"/>
                </a:cubicBezTo>
                <a:lnTo>
                  <a:pt x="5641237" y="2170106"/>
                </a:lnTo>
                <a:cubicBezTo>
                  <a:pt x="5613230" y="2452010"/>
                  <a:pt x="5451096" y="2524065"/>
                  <a:pt x="5234453" y="2604138"/>
                </a:cubicBezTo>
                <a:cubicBezTo>
                  <a:pt x="4823551" y="2504874"/>
                  <a:pt x="3244394" y="2367532"/>
                  <a:pt x="2350515" y="2604138"/>
                </a:cubicBezTo>
                <a:cubicBezTo>
                  <a:pt x="2391434" y="2806421"/>
                  <a:pt x="2536217" y="2918282"/>
                  <a:pt x="2615784" y="3123351"/>
                </a:cubicBezTo>
                <a:cubicBezTo>
                  <a:pt x="2443466" y="2985915"/>
                  <a:pt x="1480229" y="2704501"/>
                  <a:pt x="940206" y="2604138"/>
                </a:cubicBezTo>
                <a:cubicBezTo>
                  <a:pt x="687265" y="2606285"/>
                  <a:pt x="591221" y="2604397"/>
                  <a:pt x="406782" y="2604138"/>
                </a:cubicBezTo>
                <a:cubicBezTo>
                  <a:pt x="190917" y="2557366"/>
                  <a:pt x="-48433" y="2370094"/>
                  <a:pt x="0" y="2170106"/>
                </a:cubicBezTo>
                <a:lnTo>
                  <a:pt x="0" y="2170115"/>
                </a:lnTo>
                <a:cubicBezTo>
                  <a:pt x="-36800" y="1935198"/>
                  <a:pt x="40561" y="1676845"/>
                  <a:pt x="0" y="1519081"/>
                </a:cubicBezTo>
                <a:lnTo>
                  <a:pt x="0" y="1519081"/>
                </a:lnTo>
                <a:cubicBezTo>
                  <a:pt x="11238" y="1157272"/>
                  <a:pt x="61565" y="952866"/>
                  <a:pt x="0" y="434031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143500" h="2604138" fill="none" extrusionOk="0">
                        <a:moveTo>
                          <a:pt x="0" y="434031"/>
                        </a:moveTo>
                        <a:cubicBezTo>
                          <a:pt x="-22408" y="231189"/>
                          <a:pt x="154175" y="-65478"/>
                          <a:pt x="370891" y="0"/>
                        </a:cubicBezTo>
                        <a:cubicBezTo>
                          <a:pt x="537074" y="59743"/>
                          <a:pt x="675728" y="35556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7401" y="70083"/>
                          <a:pt x="2008120" y="102407"/>
                          <a:pt x="2143125" y="0"/>
                        </a:cubicBezTo>
                        <a:cubicBezTo>
                          <a:pt x="2562366" y="-281396"/>
                          <a:pt x="3921558" y="124892"/>
                          <a:pt x="4772608" y="0"/>
                        </a:cubicBezTo>
                        <a:cubicBezTo>
                          <a:pt x="4935802" y="-14059"/>
                          <a:pt x="5075909" y="208173"/>
                          <a:pt x="5143500" y="434031"/>
                        </a:cubicBezTo>
                        <a:cubicBezTo>
                          <a:pt x="5125918" y="909058"/>
                          <a:pt x="5062137" y="1219385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0352" y="1794704"/>
                          <a:pt x="5157115" y="1946218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31251" y="2459025"/>
                          <a:pt x="4975538" y="2559152"/>
                          <a:pt x="4772608" y="2604138"/>
                        </a:cubicBezTo>
                        <a:cubicBezTo>
                          <a:pt x="4305320" y="2471159"/>
                          <a:pt x="3017379" y="2464603"/>
                          <a:pt x="2143125" y="2604138"/>
                        </a:cubicBezTo>
                        <a:cubicBezTo>
                          <a:pt x="2178302" y="2813714"/>
                          <a:pt x="2326534" y="2921540"/>
                          <a:pt x="2384989" y="3123351"/>
                        </a:cubicBezTo>
                        <a:cubicBezTo>
                          <a:pt x="2179964" y="2931568"/>
                          <a:pt x="1331672" y="2717206"/>
                          <a:pt x="857250" y="2604138"/>
                        </a:cubicBezTo>
                        <a:cubicBezTo>
                          <a:pt x="624655" y="2615446"/>
                          <a:pt x="549324" y="2597229"/>
                          <a:pt x="370891" y="2604138"/>
                        </a:cubicBezTo>
                        <a:cubicBezTo>
                          <a:pt x="188919" y="2577245"/>
                          <a:pt x="-47091" y="237155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35712" y="1939273"/>
                          <a:pt x="42963" y="1673531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-6118" y="1142684"/>
                          <a:pt x="60584" y="945206"/>
                          <a:pt x="0" y="434031"/>
                        </a:cubicBezTo>
                        <a:close/>
                      </a:path>
                      <a:path w="5143500" h="2604138" stroke="0" extrusionOk="0">
                        <a:moveTo>
                          <a:pt x="0" y="434031"/>
                        </a:moveTo>
                        <a:cubicBezTo>
                          <a:pt x="5070" y="212718"/>
                          <a:pt x="115330" y="25091"/>
                          <a:pt x="370891" y="0"/>
                        </a:cubicBezTo>
                        <a:cubicBezTo>
                          <a:pt x="490303" y="17278"/>
                          <a:pt x="646056" y="1205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389581" y="80816"/>
                          <a:pt x="1599767" y="108254"/>
                          <a:pt x="2143125" y="0"/>
                        </a:cubicBezTo>
                        <a:cubicBezTo>
                          <a:pt x="2813231" y="-273503"/>
                          <a:pt x="4158792" y="-160224"/>
                          <a:pt x="4772608" y="0"/>
                        </a:cubicBezTo>
                        <a:cubicBezTo>
                          <a:pt x="4983191" y="-2773"/>
                          <a:pt x="5153128" y="165964"/>
                          <a:pt x="5143500" y="434031"/>
                        </a:cubicBezTo>
                        <a:cubicBezTo>
                          <a:pt x="5081720" y="872022"/>
                          <a:pt x="5218690" y="1202857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24264" y="1654444"/>
                          <a:pt x="5168445" y="2019110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51131" y="2400037"/>
                          <a:pt x="5002720" y="2599717"/>
                          <a:pt x="4772608" y="2604138"/>
                        </a:cubicBezTo>
                        <a:cubicBezTo>
                          <a:pt x="4071333" y="2622609"/>
                          <a:pt x="2548177" y="2593454"/>
                          <a:pt x="2143125" y="2604138"/>
                        </a:cubicBezTo>
                        <a:cubicBezTo>
                          <a:pt x="2200350" y="2679975"/>
                          <a:pt x="2386975" y="3022113"/>
                          <a:pt x="2384989" y="3123351"/>
                        </a:cubicBezTo>
                        <a:cubicBezTo>
                          <a:pt x="2022272" y="3118590"/>
                          <a:pt x="1290125" y="2911712"/>
                          <a:pt x="857250" y="2604138"/>
                        </a:cubicBezTo>
                        <a:cubicBezTo>
                          <a:pt x="617338" y="2555997"/>
                          <a:pt x="456217" y="2646159"/>
                          <a:pt x="370891" y="2604138"/>
                        </a:cubicBezTo>
                        <a:cubicBezTo>
                          <a:pt x="155469" y="2569023"/>
                          <a:pt x="20361" y="238840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47050" y="1931629"/>
                          <a:pt x="55647" y="171660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5101" y="1011650"/>
                          <a:pt x="43771" y="566533"/>
                          <a:pt x="0" y="434031"/>
                        </a:cubicBezTo>
                        <a:close/>
                      </a:path>
                      <a:path w="5143500" h="2604138" fill="none" stroke="0" extrusionOk="0">
                        <a:moveTo>
                          <a:pt x="0" y="434031"/>
                        </a:moveTo>
                        <a:cubicBezTo>
                          <a:pt x="-31783" y="230976"/>
                          <a:pt x="155684" y="-23145"/>
                          <a:pt x="370891" y="0"/>
                        </a:cubicBezTo>
                        <a:cubicBezTo>
                          <a:pt x="541013" y="46633"/>
                          <a:pt x="657366" y="4982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4718" y="65938"/>
                          <a:pt x="1974101" y="159892"/>
                          <a:pt x="2143125" y="0"/>
                        </a:cubicBezTo>
                        <a:cubicBezTo>
                          <a:pt x="2693318" y="-62007"/>
                          <a:pt x="3977544" y="103432"/>
                          <a:pt x="4772608" y="0"/>
                        </a:cubicBezTo>
                        <a:cubicBezTo>
                          <a:pt x="4925285" y="-5860"/>
                          <a:pt x="5106926" y="181290"/>
                          <a:pt x="5143500" y="434031"/>
                        </a:cubicBezTo>
                        <a:cubicBezTo>
                          <a:pt x="5129180" y="816261"/>
                          <a:pt x="5071477" y="1144079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4809" y="1777172"/>
                          <a:pt x="5195175" y="1955902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06064" y="2429477"/>
                          <a:pt x="4973853" y="2569884"/>
                          <a:pt x="4772608" y="2604138"/>
                        </a:cubicBezTo>
                        <a:cubicBezTo>
                          <a:pt x="4377410" y="2489238"/>
                          <a:pt x="2863064" y="2397914"/>
                          <a:pt x="2143125" y="2604138"/>
                        </a:cubicBezTo>
                        <a:cubicBezTo>
                          <a:pt x="2195173" y="2806600"/>
                          <a:pt x="2328466" y="2903638"/>
                          <a:pt x="2384989" y="3123351"/>
                        </a:cubicBezTo>
                        <a:cubicBezTo>
                          <a:pt x="2301955" y="2954375"/>
                          <a:pt x="1362745" y="2724618"/>
                          <a:pt x="857250" y="2604138"/>
                        </a:cubicBezTo>
                        <a:cubicBezTo>
                          <a:pt x="628547" y="2624570"/>
                          <a:pt x="552878" y="2588595"/>
                          <a:pt x="370891" y="2604138"/>
                        </a:cubicBezTo>
                        <a:cubicBezTo>
                          <a:pt x="148621" y="2569121"/>
                          <a:pt x="9762" y="238186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12956" y="1955489"/>
                          <a:pt x="45142" y="168296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17861" y="1183574"/>
                          <a:pt x="71570" y="957608"/>
                          <a:pt x="0" y="43403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 </a:t>
            </a:r>
            <a:r>
              <a:rPr lang="en-US" sz="4400" dirty="0" err="1">
                <a:solidFill>
                  <a:srgbClr val="002060"/>
                </a:solidFill>
              </a:rPr>
              <a:t>giờ</a:t>
            </a:r>
            <a:r>
              <a:rPr lang="en-US" sz="4400" dirty="0">
                <a:solidFill>
                  <a:srgbClr val="002060"/>
                </a:solidFill>
              </a:rPr>
              <a:t>  = …. </a:t>
            </a:r>
            <a:r>
              <a:rPr lang="en-US" sz="4400" dirty="0" err="1">
                <a:solidFill>
                  <a:srgbClr val="002060"/>
                </a:solidFill>
              </a:rPr>
              <a:t>phút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067550" y="1257299"/>
            <a:ext cx="4234920" cy="1463567"/>
          </a:xfrm>
          <a:custGeom>
            <a:avLst/>
            <a:gdLst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34920" h="1463567" fill="none" extrusionOk="0">
                <a:moveTo>
                  <a:pt x="0" y="243932"/>
                </a:moveTo>
                <a:cubicBezTo>
                  <a:pt x="-39412" y="81340"/>
                  <a:pt x="149926" y="-23289"/>
                  <a:pt x="251997" y="0"/>
                </a:cubicBezTo>
                <a:cubicBezTo>
                  <a:pt x="443731" y="47419"/>
                  <a:pt x="517401" y="36209"/>
                  <a:pt x="705819" y="0"/>
                </a:cubicBezTo>
                <a:lnTo>
                  <a:pt x="705819" y="0"/>
                </a:lnTo>
                <a:cubicBezTo>
                  <a:pt x="834833" y="-85227"/>
                  <a:pt x="1595958" y="70434"/>
                  <a:pt x="1764550" y="0"/>
                </a:cubicBezTo>
                <a:cubicBezTo>
                  <a:pt x="2132665" y="277465"/>
                  <a:pt x="3450416" y="-3776"/>
                  <a:pt x="3982922" y="0"/>
                </a:cubicBezTo>
                <a:cubicBezTo>
                  <a:pt x="4112375" y="-36732"/>
                  <a:pt x="4278828" y="75589"/>
                  <a:pt x="4234920" y="243932"/>
                </a:cubicBezTo>
                <a:cubicBezTo>
                  <a:pt x="4248096" y="434694"/>
                  <a:pt x="4229275" y="566142"/>
                  <a:pt x="4234920" y="853747"/>
                </a:cubicBezTo>
                <a:lnTo>
                  <a:pt x="4234920" y="853747"/>
                </a:lnTo>
                <a:cubicBezTo>
                  <a:pt x="4247853" y="923627"/>
                  <a:pt x="4202087" y="1119451"/>
                  <a:pt x="4234920" y="1219639"/>
                </a:cubicBezTo>
                <a:lnTo>
                  <a:pt x="4234920" y="1219634"/>
                </a:lnTo>
                <a:cubicBezTo>
                  <a:pt x="4215968" y="1303767"/>
                  <a:pt x="4142515" y="1489758"/>
                  <a:pt x="3982922" y="1463567"/>
                </a:cubicBezTo>
                <a:cubicBezTo>
                  <a:pt x="3452223" y="1410832"/>
                  <a:pt x="1990131" y="1511861"/>
                  <a:pt x="1764550" y="1463567"/>
                </a:cubicBezTo>
                <a:cubicBezTo>
                  <a:pt x="1410598" y="1575363"/>
                  <a:pt x="838055" y="1724446"/>
                  <a:pt x="513695" y="1783590"/>
                </a:cubicBezTo>
                <a:cubicBezTo>
                  <a:pt x="615877" y="1624692"/>
                  <a:pt x="616591" y="1580183"/>
                  <a:pt x="705819" y="1463567"/>
                </a:cubicBezTo>
                <a:cubicBezTo>
                  <a:pt x="536193" y="1477872"/>
                  <a:pt x="329468" y="1414830"/>
                  <a:pt x="251997" y="1463567"/>
                </a:cubicBezTo>
                <a:cubicBezTo>
                  <a:pt x="79704" y="1528946"/>
                  <a:pt x="-121" y="1386802"/>
                  <a:pt x="0" y="1219634"/>
                </a:cubicBezTo>
                <a:lnTo>
                  <a:pt x="0" y="1219639"/>
                </a:lnTo>
                <a:cubicBezTo>
                  <a:pt x="-3787" y="1045321"/>
                  <a:pt x="-9314" y="921456"/>
                  <a:pt x="0" y="853747"/>
                </a:cubicBezTo>
                <a:lnTo>
                  <a:pt x="0" y="853747"/>
                </a:lnTo>
                <a:cubicBezTo>
                  <a:pt x="-38883" y="748636"/>
                  <a:pt x="-12427" y="360139"/>
                  <a:pt x="0" y="243932"/>
                </a:cubicBezTo>
                <a:close/>
              </a:path>
              <a:path w="4234920" h="1463567" stroke="0" extrusionOk="0">
                <a:moveTo>
                  <a:pt x="0" y="243932"/>
                </a:moveTo>
                <a:cubicBezTo>
                  <a:pt x="-26967" y="128731"/>
                  <a:pt x="110774" y="-28573"/>
                  <a:pt x="251997" y="0"/>
                </a:cubicBezTo>
                <a:cubicBezTo>
                  <a:pt x="288060" y="45489"/>
                  <a:pt x="532131" y="-49423"/>
                  <a:pt x="705819" y="0"/>
                </a:cubicBezTo>
                <a:lnTo>
                  <a:pt x="705819" y="0"/>
                </a:lnTo>
                <a:cubicBezTo>
                  <a:pt x="1227435" y="44974"/>
                  <a:pt x="1329618" y="46572"/>
                  <a:pt x="1764550" y="0"/>
                </a:cubicBezTo>
                <a:cubicBezTo>
                  <a:pt x="2315997" y="223413"/>
                  <a:pt x="3339007" y="-176720"/>
                  <a:pt x="3982922" y="0"/>
                </a:cubicBezTo>
                <a:cubicBezTo>
                  <a:pt x="4150767" y="-25694"/>
                  <a:pt x="4270845" y="105443"/>
                  <a:pt x="4234920" y="243932"/>
                </a:cubicBezTo>
                <a:cubicBezTo>
                  <a:pt x="4258519" y="480972"/>
                  <a:pt x="4274457" y="596635"/>
                  <a:pt x="4234920" y="853747"/>
                </a:cubicBezTo>
                <a:lnTo>
                  <a:pt x="4234920" y="853747"/>
                </a:lnTo>
                <a:cubicBezTo>
                  <a:pt x="4234967" y="996611"/>
                  <a:pt x="4272713" y="1125907"/>
                  <a:pt x="4234920" y="1219639"/>
                </a:cubicBezTo>
                <a:lnTo>
                  <a:pt x="4234920" y="1219634"/>
                </a:lnTo>
                <a:cubicBezTo>
                  <a:pt x="4227107" y="1397985"/>
                  <a:pt x="4148346" y="1490593"/>
                  <a:pt x="3982922" y="1463567"/>
                </a:cubicBezTo>
                <a:cubicBezTo>
                  <a:pt x="2977900" y="1237550"/>
                  <a:pt x="2590055" y="1462055"/>
                  <a:pt x="1764550" y="1463567"/>
                </a:cubicBezTo>
                <a:cubicBezTo>
                  <a:pt x="1623868" y="1299974"/>
                  <a:pt x="1001797" y="1614458"/>
                  <a:pt x="513695" y="1783590"/>
                </a:cubicBezTo>
                <a:cubicBezTo>
                  <a:pt x="559182" y="1664767"/>
                  <a:pt x="659670" y="1600961"/>
                  <a:pt x="705819" y="1463567"/>
                </a:cubicBezTo>
                <a:cubicBezTo>
                  <a:pt x="481105" y="1429321"/>
                  <a:pt x="468917" y="1451767"/>
                  <a:pt x="251997" y="1463567"/>
                </a:cubicBezTo>
                <a:cubicBezTo>
                  <a:pt x="145182" y="1453411"/>
                  <a:pt x="-33368" y="1323028"/>
                  <a:pt x="0" y="1219634"/>
                </a:cubicBezTo>
                <a:lnTo>
                  <a:pt x="0" y="1219639"/>
                </a:lnTo>
                <a:cubicBezTo>
                  <a:pt x="48035" y="1085579"/>
                  <a:pt x="12866" y="1019016"/>
                  <a:pt x="0" y="853747"/>
                </a:cubicBezTo>
                <a:lnTo>
                  <a:pt x="0" y="853747"/>
                </a:lnTo>
                <a:cubicBezTo>
                  <a:pt x="29345" y="636128"/>
                  <a:pt x="15670" y="403445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20306" y="90744"/>
                  <a:pt x="92176" y="8073"/>
                  <a:pt x="251997" y="0"/>
                </a:cubicBezTo>
                <a:cubicBezTo>
                  <a:pt x="456584" y="37609"/>
                  <a:pt x="513695" y="36276"/>
                  <a:pt x="705819" y="0"/>
                </a:cubicBezTo>
                <a:lnTo>
                  <a:pt x="705819" y="0"/>
                </a:lnTo>
                <a:cubicBezTo>
                  <a:pt x="830211" y="-35945"/>
                  <a:pt x="1601172" y="40867"/>
                  <a:pt x="1764550" y="0"/>
                </a:cubicBezTo>
                <a:cubicBezTo>
                  <a:pt x="2251251" y="246601"/>
                  <a:pt x="3320823" y="-160730"/>
                  <a:pt x="3982922" y="0"/>
                </a:cubicBezTo>
                <a:cubicBezTo>
                  <a:pt x="4116460" y="-7696"/>
                  <a:pt x="4233258" y="109540"/>
                  <a:pt x="4234920" y="243932"/>
                </a:cubicBezTo>
                <a:cubicBezTo>
                  <a:pt x="4222059" y="433810"/>
                  <a:pt x="4212454" y="578738"/>
                  <a:pt x="4234920" y="853747"/>
                </a:cubicBezTo>
                <a:lnTo>
                  <a:pt x="4234920" y="853747"/>
                </a:lnTo>
                <a:cubicBezTo>
                  <a:pt x="4229130" y="909940"/>
                  <a:pt x="4243848" y="1120314"/>
                  <a:pt x="4234920" y="1219639"/>
                </a:cubicBezTo>
                <a:lnTo>
                  <a:pt x="4234920" y="1219634"/>
                </a:lnTo>
                <a:cubicBezTo>
                  <a:pt x="4215507" y="1371756"/>
                  <a:pt x="4133259" y="1475073"/>
                  <a:pt x="3982922" y="1463567"/>
                </a:cubicBezTo>
                <a:cubicBezTo>
                  <a:pt x="3407065" y="1372290"/>
                  <a:pt x="1982864" y="1533371"/>
                  <a:pt x="1764550" y="1463567"/>
                </a:cubicBezTo>
                <a:cubicBezTo>
                  <a:pt x="1428384" y="1655079"/>
                  <a:pt x="907526" y="1592299"/>
                  <a:pt x="513695" y="1783590"/>
                </a:cubicBezTo>
                <a:cubicBezTo>
                  <a:pt x="597178" y="1644479"/>
                  <a:pt x="623081" y="1571110"/>
                  <a:pt x="705819" y="1463567"/>
                </a:cubicBezTo>
                <a:cubicBezTo>
                  <a:pt x="513017" y="1472002"/>
                  <a:pt x="314674" y="1425199"/>
                  <a:pt x="251997" y="1463567"/>
                </a:cubicBezTo>
                <a:cubicBezTo>
                  <a:pt x="139487" y="1483710"/>
                  <a:pt x="4943" y="1333607"/>
                  <a:pt x="0" y="1219634"/>
                </a:cubicBezTo>
                <a:lnTo>
                  <a:pt x="0" y="1219639"/>
                </a:lnTo>
                <a:cubicBezTo>
                  <a:pt x="-25773" y="1046382"/>
                  <a:pt x="-8223" y="968050"/>
                  <a:pt x="0" y="853747"/>
                </a:cubicBezTo>
                <a:lnTo>
                  <a:pt x="0" y="853747"/>
                </a:lnTo>
                <a:cubicBezTo>
                  <a:pt x="-37899" y="758664"/>
                  <a:pt x="-11443" y="394914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48992" y="74450"/>
                  <a:pt x="138099" y="-18766"/>
                  <a:pt x="251997" y="0"/>
                </a:cubicBezTo>
                <a:cubicBezTo>
                  <a:pt x="453401" y="47563"/>
                  <a:pt x="509164" y="23987"/>
                  <a:pt x="705819" y="0"/>
                </a:cubicBezTo>
                <a:lnTo>
                  <a:pt x="705819" y="0"/>
                </a:lnTo>
                <a:cubicBezTo>
                  <a:pt x="827149" y="-52114"/>
                  <a:pt x="1598510" y="62334"/>
                  <a:pt x="1764550" y="0"/>
                </a:cubicBezTo>
                <a:cubicBezTo>
                  <a:pt x="2160860" y="274370"/>
                  <a:pt x="3395964" y="-70432"/>
                  <a:pt x="3982922" y="0"/>
                </a:cubicBezTo>
                <a:cubicBezTo>
                  <a:pt x="4131506" y="-16984"/>
                  <a:pt x="4246528" y="97768"/>
                  <a:pt x="4234920" y="243932"/>
                </a:cubicBezTo>
                <a:cubicBezTo>
                  <a:pt x="4250046" y="450561"/>
                  <a:pt x="4232666" y="578611"/>
                  <a:pt x="4234920" y="853747"/>
                </a:cubicBezTo>
                <a:lnTo>
                  <a:pt x="4234920" y="853747"/>
                </a:lnTo>
                <a:cubicBezTo>
                  <a:pt x="4236366" y="911919"/>
                  <a:pt x="4220731" y="1120150"/>
                  <a:pt x="4234920" y="1219639"/>
                </a:cubicBezTo>
                <a:lnTo>
                  <a:pt x="4234920" y="1219634"/>
                </a:lnTo>
                <a:cubicBezTo>
                  <a:pt x="4222965" y="1335677"/>
                  <a:pt x="4158926" y="1491296"/>
                  <a:pt x="3982922" y="1463567"/>
                </a:cubicBezTo>
                <a:cubicBezTo>
                  <a:pt x="3457227" y="1408397"/>
                  <a:pt x="1977726" y="1524228"/>
                  <a:pt x="1764550" y="1463567"/>
                </a:cubicBezTo>
                <a:cubicBezTo>
                  <a:pt x="1433897" y="1611748"/>
                  <a:pt x="898285" y="1670758"/>
                  <a:pt x="513695" y="1783590"/>
                </a:cubicBezTo>
                <a:cubicBezTo>
                  <a:pt x="611046" y="1634937"/>
                  <a:pt x="623260" y="1574842"/>
                  <a:pt x="705819" y="1463567"/>
                </a:cubicBezTo>
                <a:cubicBezTo>
                  <a:pt x="516704" y="1482750"/>
                  <a:pt x="326406" y="1426845"/>
                  <a:pt x="251997" y="1463567"/>
                </a:cubicBezTo>
                <a:cubicBezTo>
                  <a:pt x="120651" y="1496972"/>
                  <a:pt x="-9384" y="1357561"/>
                  <a:pt x="0" y="1219634"/>
                </a:cubicBezTo>
                <a:lnTo>
                  <a:pt x="0" y="1219639"/>
                </a:lnTo>
                <a:cubicBezTo>
                  <a:pt x="-13280" y="1042836"/>
                  <a:pt x="4388" y="933577"/>
                  <a:pt x="0" y="853747"/>
                </a:cubicBezTo>
                <a:lnTo>
                  <a:pt x="0" y="853747"/>
                </a:lnTo>
                <a:cubicBezTo>
                  <a:pt x="-40314" y="746320"/>
                  <a:pt x="-25818" y="392128"/>
                  <a:pt x="0" y="243932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234920" h="1463567" fill="none" extrusionOk="0">
                        <a:moveTo>
                          <a:pt x="0" y="243932"/>
                        </a:moveTo>
                        <a:cubicBezTo>
                          <a:pt x="-31550" y="86958"/>
                          <a:pt x="143162" y="-19006"/>
                          <a:pt x="251997" y="0"/>
                        </a:cubicBezTo>
                        <a:cubicBezTo>
                          <a:pt x="446666" y="38052"/>
                          <a:pt x="517085" y="34981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45097" y="-54584"/>
                          <a:pt x="1589132" y="59006"/>
                          <a:pt x="1764550" y="0"/>
                        </a:cubicBezTo>
                        <a:cubicBezTo>
                          <a:pt x="2150643" y="214661"/>
                          <a:pt x="3364359" y="-19457"/>
                          <a:pt x="3982922" y="0"/>
                        </a:cubicBezTo>
                        <a:cubicBezTo>
                          <a:pt x="4115442" y="-25097"/>
                          <a:pt x="4257115" y="92415"/>
                          <a:pt x="4234920" y="243932"/>
                        </a:cubicBezTo>
                        <a:cubicBezTo>
                          <a:pt x="4243739" y="437132"/>
                          <a:pt x="4223612" y="568887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6398" y="926562"/>
                          <a:pt x="4212297" y="1119847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4040" y="1325465"/>
                          <a:pt x="4138012" y="1483948"/>
                          <a:pt x="3982922" y="1463567"/>
                        </a:cubicBezTo>
                        <a:cubicBezTo>
                          <a:pt x="3442563" y="1402843"/>
                          <a:pt x="1997880" y="1519376"/>
                          <a:pt x="1764550" y="1463567"/>
                        </a:cubicBezTo>
                        <a:cubicBezTo>
                          <a:pt x="1402533" y="1602054"/>
                          <a:pt x="835735" y="1663377"/>
                          <a:pt x="513695" y="1783590"/>
                        </a:cubicBezTo>
                        <a:cubicBezTo>
                          <a:pt x="614225" y="1633816"/>
                          <a:pt x="617960" y="1576012"/>
                          <a:pt x="705819" y="1463567"/>
                        </a:cubicBezTo>
                        <a:cubicBezTo>
                          <a:pt x="524818" y="1472206"/>
                          <a:pt x="327787" y="1426482"/>
                          <a:pt x="251997" y="1463567"/>
                        </a:cubicBezTo>
                        <a:cubicBezTo>
                          <a:pt x="92988" y="1502427"/>
                          <a:pt x="-80" y="137554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5870" y="1050718"/>
                          <a:pt x="-6627" y="93437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1493" y="758584"/>
                          <a:pt x="-9079" y="379644"/>
                          <a:pt x="0" y="243932"/>
                        </a:cubicBezTo>
                        <a:close/>
                      </a:path>
                      <a:path w="4234920" h="1463567" stroke="0" extrusionOk="0">
                        <a:moveTo>
                          <a:pt x="0" y="243932"/>
                        </a:moveTo>
                        <a:cubicBezTo>
                          <a:pt x="-19534" y="103437"/>
                          <a:pt x="108730" y="-15724"/>
                          <a:pt x="251997" y="0"/>
                        </a:cubicBezTo>
                        <a:cubicBezTo>
                          <a:pt x="292012" y="28038"/>
                          <a:pt x="516470" y="-40575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1225053" y="50583"/>
                          <a:pt x="1319022" y="40702"/>
                          <a:pt x="1764550" y="0"/>
                        </a:cubicBezTo>
                        <a:cubicBezTo>
                          <a:pt x="2328135" y="144058"/>
                          <a:pt x="3331004" y="-148665"/>
                          <a:pt x="3982922" y="0"/>
                        </a:cubicBezTo>
                        <a:cubicBezTo>
                          <a:pt x="4142081" y="-10406"/>
                          <a:pt x="4245368" y="109075"/>
                          <a:pt x="4234920" y="243932"/>
                        </a:cubicBezTo>
                        <a:cubicBezTo>
                          <a:pt x="4274580" y="490451"/>
                          <a:pt x="4276679" y="612813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29834" y="1001513"/>
                          <a:pt x="4270206" y="1126793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30576" y="1380770"/>
                          <a:pt x="4144068" y="1475819"/>
                          <a:pt x="3982922" y="1463567"/>
                        </a:cubicBezTo>
                        <a:cubicBezTo>
                          <a:pt x="3006549" y="1252907"/>
                          <a:pt x="2585031" y="1466802"/>
                          <a:pt x="1764550" y="1463567"/>
                        </a:cubicBezTo>
                        <a:cubicBezTo>
                          <a:pt x="1593110" y="1356095"/>
                          <a:pt x="1026715" y="1590141"/>
                          <a:pt x="513695" y="1783590"/>
                        </a:cubicBezTo>
                        <a:cubicBezTo>
                          <a:pt x="569654" y="1681586"/>
                          <a:pt x="655469" y="1607230"/>
                          <a:pt x="705819" y="1463567"/>
                        </a:cubicBezTo>
                        <a:cubicBezTo>
                          <a:pt x="481412" y="1431798"/>
                          <a:pt x="472897" y="1452974"/>
                          <a:pt x="251997" y="1463567"/>
                        </a:cubicBezTo>
                        <a:cubicBezTo>
                          <a:pt x="136975" y="1457280"/>
                          <a:pt x="-15897" y="133337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32475" y="1093485"/>
                          <a:pt x="7047" y="1008766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21913" y="653560"/>
                          <a:pt x="17229" y="393759"/>
                          <a:pt x="0" y="243932"/>
                        </a:cubicBezTo>
                        <a:close/>
                      </a:path>
                      <a:path w="4234920" h="1463567" fill="none" stroke="0" extrusionOk="0">
                        <a:moveTo>
                          <a:pt x="0" y="243932"/>
                        </a:moveTo>
                        <a:cubicBezTo>
                          <a:pt x="-14677" y="99012"/>
                          <a:pt x="101293" y="-5123"/>
                          <a:pt x="251997" y="0"/>
                        </a:cubicBezTo>
                        <a:cubicBezTo>
                          <a:pt x="456653" y="39367"/>
                          <a:pt x="515358" y="30507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15702" y="-29911"/>
                          <a:pt x="1604193" y="41455"/>
                          <a:pt x="1764550" y="0"/>
                        </a:cubicBezTo>
                        <a:cubicBezTo>
                          <a:pt x="2201364" y="249328"/>
                          <a:pt x="3349214" y="-139016"/>
                          <a:pt x="3982922" y="0"/>
                        </a:cubicBezTo>
                        <a:cubicBezTo>
                          <a:pt x="4125729" y="-1915"/>
                          <a:pt x="4242248" y="101538"/>
                          <a:pt x="4234920" y="243932"/>
                        </a:cubicBezTo>
                        <a:cubicBezTo>
                          <a:pt x="4237833" y="442344"/>
                          <a:pt x="4223377" y="581148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3462" y="917698"/>
                          <a:pt x="4241311" y="1120922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8002" y="1370479"/>
                          <a:pt x="4143788" y="1474600"/>
                          <a:pt x="3982922" y="1463567"/>
                        </a:cubicBezTo>
                        <a:cubicBezTo>
                          <a:pt x="3426987" y="1381258"/>
                          <a:pt x="1981058" y="1542296"/>
                          <a:pt x="1764550" y="1463567"/>
                        </a:cubicBezTo>
                        <a:cubicBezTo>
                          <a:pt x="1423607" y="1655909"/>
                          <a:pt x="857664" y="1611032"/>
                          <a:pt x="513695" y="1783590"/>
                        </a:cubicBezTo>
                        <a:cubicBezTo>
                          <a:pt x="608163" y="1642366"/>
                          <a:pt x="622956" y="1569251"/>
                          <a:pt x="705819" y="1463567"/>
                        </a:cubicBezTo>
                        <a:cubicBezTo>
                          <a:pt x="512073" y="1468619"/>
                          <a:pt x="321405" y="1433819"/>
                          <a:pt x="251997" y="1463567"/>
                        </a:cubicBezTo>
                        <a:cubicBezTo>
                          <a:pt x="114980" y="1483161"/>
                          <a:pt x="-9021" y="1348553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23298" y="1046282"/>
                          <a:pt x="3596" y="95348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6152" y="752011"/>
                          <a:pt x="-11333" y="401350"/>
                          <a:pt x="0" y="24393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b="1" dirty="0">
                <a:solidFill>
                  <a:srgbClr val="FF0000"/>
                </a:solidFill>
              </a:rPr>
              <a:t>60 phút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835735" cy="1929272"/>
          </a:xfrm>
          <a:custGeom>
            <a:avLst/>
            <a:gdLst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35735" h="1929272" fill="none" extrusionOk="0">
                <a:moveTo>
                  <a:pt x="0" y="321552"/>
                </a:moveTo>
                <a:cubicBezTo>
                  <a:pt x="-25745" y="179174"/>
                  <a:pt x="161067" y="-27428"/>
                  <a:pt x="372762" y="0"/>
                </a:cubicBezTo>
                <a:cubicBezTo>
                  <a:pt x="489680" y="35901"/>
                  <a:pt x="742128" y="-32525"/>
                  <a:pt x="805956" y="0"/>
                </a:cubicBezTo>
                <a:lnTo>
                  <a:pt x="805956" y="0"/>
                </a:lnTo>
                <a:cubicBezTo>
                  <a:pt x="1037965" y="-63929"/>
                  <a:pt x="1483879" y="50676"/>
                  <a:pt x="2014889" y="0"/>
                </a:cubicBezTo>
                <a:cubicBezTo>
                  <a:pt x="2791707" y="44618"/>
                  <a:pt x="3841604" y="207724"/>
                  <a:pt x="4462972" y="0"/>
                </a:cubicBezTo>
                <a:cubicBezTo>
                  <a:pt x="4616697" y="-14179"/>
                  <a:pt x="4780852" y="153578"/>
                  <a:pt x="4835735" y="321552"/>
                </a:cubicBezTo>
                <a:cubicBezTo>
                  <a:pt x="4817519" y="672772"/>
                  <a:pt x="4802101" y="766136"/>
                  <a:pt x="4835735" y="1125409"/>
                </a:cubicBezTo>
                <a:lnTo>
                  <a:pt x="4835735" y="1125409"/>
                </a:lnTo>
                <a:cubicBezTo>
                  <a:pt x="4800542" y="1339884"/>
                  <a:pt x="4819325" y="1471822"/>
                  <a:pt x="4835735" y="1607727"/>
                </a:cubicBezTo>
                <a:lnTo>
                  <a:pt x="4835735" y="1607720"/>
                </a:lnTo>
                <a:cubicBezTo>
                  <a:pt x="4819378" y="1839577"/>
                  <a:pt x="4667058" y="1892241"/>
                  <a:pt x="4462972" y="1929272"/>
                </a:cubicBezTo>
                <a:cubicBezTo>
                  <a:pt x="3806864" y="1881027"/>
                  <a:pt x="2329117" y="1958162"/>
                  <a:pt x="2014889" y="1929272"/>
                </a:cubicBezTo>
                <a:cubicBezTo>
                  <a:pt x="2088505" y="2091611"/>
                  <a:pt x="2129701" y="2229431"/>
                  <a:pt x="2242281" y="2313930"/>
                </a:cubicBezTo>
                <a:cubicBezTo>
                  <a:pt x="1836938" y="2348891"/>
                  <a:pt x="1496654" y="1990621"/>
                  <a:pt x="805956" y="1929272"/>
                </a:cubicBezTo>
                <a:cubicBezTo>
                  <a:pt x="740918" y="1948811"/>
                  <a:pt x="440824" y="1950652"/>
                  <a:pt x="372762" y="1929272"/>
                </a:cubicBezTo>
                <a:cubicBezTo>
                  <a:pt x="189461" y="1904919"/>
                  <a:pt x="-34494" y="1760815"/>
                  <a:pt x="0" y="1607720"/>
                </a:cubicBezTo>
                <a:lnTo>
                  <a:pt x="0" y="1607727"/>
                </a:lnTo>
                <a:cubicBezTo>
                  <a:pt x="-22411" y="1499122"/>
                  <a:pt x="8119" y="1301457"/>
                  <a:pt x="0" y="1125409"/>
                </a:cubicBezTo>
                <a:lnTo>
                  <a:pt x="0" y="1125409"/>
                </a:lnTo>
                <a:cubicBezTo>
                  <a:pt x="-61099" y="745422"/>
                  <a:pt x="-55342" y="701216"/>
                  <a:pt x="0" y="321552"/>
                </a:cubicBezTo>
                <a:close/>
              </a:path>
              <a:path w="4835735" h="1929272" stroke="0" extrusionOk="0">
                <a:moveTo>
                  <a:pt x="0" y="321552"/>
                </a:moveTo>
                <a:cubicBezTo>
                  <a:pt x="5417" y="172972"/>
                  <a:pt x="133089" y="-8449"/>
                  <a:pt x="372762" y="0"/>
                </a:cubicBezTo>
                <a:cubicBezTo>
                  <a:pt x="552415" y="-27850"/>
                  <a:pt x="757520" y="26966"/>
                  <a:pt x="805956" y="0"/>
                </a:cubicBezTo>
                <a:lnTo>
                  <a:pt x="805956" y="0"/>
                </a:lnTo>
                <a:cubicBezTo>
                  <a:pt x="1142759" y="100929"/>
                  <a:pt x="1462090" y="-13244"/>
                  <a:pt x="2014889" y="0"/>
                </a:cubicBezTo>
                <a:cubicBezTo>
                  <a:pt x="2284672" y="80843"/>
                  <a:pt x="4124673" y="-51576"/>
                  <a:pt x="4462972" y="0"/>
                </a:cubicBezTo>
                <a:cubicBezTo>
                  <a:pt x="4649894" y="6396"/>
                  <a:pt x="4843473" y="107980"/>
                  <a:pt x="4835735" y="321552"/>
                </a:cubicBezTo>
                <a:cubicBezTo>
                  <a:pt x="4815335" y="529356"/>
                  <a:pt x="4828869" y="775435"/>
                  <a:pt x="4835735" y="1125409"/>
                </a:cubicBezTo>
                <a:lnTo>
                  <a:pt x="4835735" y="1125409"/>
                </a:lnTo>
                <a:cubicBezTo>
                  <a:pt x="4831999" y="1218580"/>
                  <a:pt x="4883295" y="1509626"/>
                  <a:pt x="4835735" y="1607727"/>
                </a:cubicBezTo>
                <a:lnTo>
                  <a:pt x="4835735" y="1607720"/>
                </a:lnTo>
                <a:cubicBezTo>
                  <a:pt x="4843272" y="1779607"/>
                  <a:pt x="4674115" y="1910517"/>
                  <a:pt x="4462972" y="1929272"/>
                </a:cubicBezTo>
                <a:cubicBezTo>
                  <a:pt x="3512818" y="1826078"/>
                  <a:pt x="3015622" y="2044653"/>
                  <a:pt x="2014889" y="1929272"/>
                </a:cubicBezTo>
                <a:cubicBezTo>
                  <a:pt x="2109989" y="2099750"/>
                  <a:pt x="2198392" y="2165611"/>
                  <a:pt x="2242281" y="2313930"/>
                </a:cubicBezTo>
                <a:cubicBezTo>
                  <a:pt x="1887209" y="2150735"/>
                  <a:pt x="1252124" y="1997560"/>
                  <a:pt x="805956" y="1929272"/>
                </a:cubicBezTo>
                <a:cubicBezTo>
                  <a:pt x="577999" y="1915603"/>
                  <a:pt x="465731" y="1942429"/>
                  <a:pt x="372762" y="1929272"/>
                </a:cubicBezTo>
                <a:cubicBezTo>
                  <a:pt x="154932" y="1901792"/>
                  <a:pt x="6971" y="1753157"/>
                  <a:pt x="0" y="1607720"/>
                </a:cubicBezTo>
                <a:lnTo>
                  <a:pt x="0" y="1607727"/>
                </a:lnTo>
                <a:cubicBezTo>
                  <a:pt x="3892" y="1464350"/>
                  <a:pt x="-1521" y="1200554"/>
                  <a:pt x="0" y="1125409"/>
                </a:cubicBezTo>
                <a:lnTo>
                  <a:pt x="0" y="1125409"/>
                </a:lnTo>
                <a:cubicBezTo>
                  <a:pt x="-58296" y="980982"/>
                  <a:pt x="9608" y="413092"/>
                  <a:pt x="0" y="321552"/>
                </a:cubicBezTo>
                <a:close/>
              </a:path>
              <a:path w="4835735" h="1929272" fill="none" stroke="0" extrusionOk="0">
                <a:moveTo>
                  <a:pt x="0" y="321552"/>
                </a:moveTo>
                <a:cubicBezTo>
                  <a:pt x="-16089" y="162250"/>
                  <a:pt x="153266" y="3191"/>
                  <a:pt x="372762" y="0"/>
                </a:cubicBezTo>
                <a:cubicBezTo>
                  <a:pt x="491368" y="26760"/>
                  <a:pt x="740083" y="-31245"/>
                  <a:pt x="805956" y="0"/>
                </a:cubicBezTo>
                <a:lnTo>
                  <a:pt x="805956" y="0"/>
                </a:lnTo>
                <a:cubicBezTo>
                  <a:pt x="1027356" y="-86171"/>
                  <a:pt x="1460040" y="91009"/>
                  <a:pt x="2014889" y="0"/>
                </a:cubicBezTo>
                <a:cubicBezTo>
                  <a:pt x="2912872" y="154162"/>
                  <a:pt x="3841281" y="147745"/>
                  <a:pt x="4462972" y="0"/>
                </a:cubicBezTo>
                <a:cubicBezTo>
                  <a:pt x="4629635" y="-488"/>
                  <a:pt x="4790652" y="141920"/>
                  <a:pt x="4835735" y="321552"/>
                </a:cubicBezTo>
                <a:cubicBezTo>
                  <a:pt x="4815125" y="648557"/>
                  <a:pt x="4803818" y="746311"/>
                  <a:pt x="4835735" y="1125409"/>
                </a:cubicBezTo>
                <a:lnTo>
                  <a:pt x="4835735" y="1125409"/>
                </a:lnTo>
                <a:cubicBezTo>
                  <a:pt x="4809859" y="1334575"/>
                  <a:pt x="4845310" y="1492771"/>
                  <a:pt x="4835735" y="1607727"/>
                </a:cubicBezTo>
                <a:lnTo>
                  <a:pt x="4835735" y="1607720"/>
                </a:lnTo>
                <a:cubicBezTo>
                  <a:pt x="4821203" y="1813624"/>
                  <a:pt x="4662450" y="1879389"/>
                  <a:pt x="4462972" y="1929272"/>
                </a:cubicBezTo>
                <a:cubicBezTo>
                  <a:pt x="3891057" y="1881064"/>
                  <a:pt x="2276731" y="1938357"/>
                  <a:pt x="2014889" y="1929272"/>
                </a:cubicBezTo>
                <a:cubicBezTo>
                  <a:pt x="2103775" y="2085635"/>
                  <a:pt x="2129014" y="2212792"/>
                  <a:pt x="2242281" y="2313930"/>
                </a:cubicBezTo>
                <a:cubicBezTo>
                  <a:pt x="1950728" y="2346614"/>
                  <a:pt x="1538127" y="2004896"/>
                  <a:pt x="805956" y="1929272"/>
                </a:cubicBezTo>
                <a:cubicBezTo>
                  <a:pt x="744952" y="1949772"/>
                  <a:pt x="437200" y="1949291"/>
                  <a:pt x="372762" y="1929272"/>
                </a:cubicBezTo>
                <a:cubicBezTo>
                  <a:pt x="170882" y="1917674"/>
                  <a:pt x="6218" y="1762633"/>
                  <a:pt x="0" y="1607720"/>
                </a:cubicBezTo>
                <a:lnTo>
                  <a:pt x="0" y="1607727"/>
                </a:lnTo>
                <a:cubicBezTo>
                  <a:pt x="7454" y="1508588"/>
                  <a:pt x="-2444" y="1335253"/>
                  <a:pt x="0" y="1125409"/>
                </a:cubicBezTo>
                <a:lnTo>
                  <a:pt x="0" y="1125409"/>
                </a:lnTo>
                <a:cubicBezTo>
                  <a:pt x="-59717" y="748347"/>
                  <a:pt x="-48620" y="706881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1 </a:t>
            </a:r>
            <a:r>
              <a:rPr lang="en-US" sz="4000" dirty="0" err="1">
                <a:solidFill>
                  <a:srgbClr val="002060"/>
                </a:solidFill>
              </a:rPr>
              <a:t>phút</a:t>
            </a:r>
            <a:r>
              <a:rPr lang="en-US" sz="4000" dirty="0">
                <a:solidFill>
                  <a:srgbClr val="002060"/>
                </a:solidFill>
              </a:rPr>
              <a:t>  = ….</a:t>
            </a:r>
            <a:r>
              <a:rPr lang="en-US" sz="4000" dirty="0" err="1">
                <a:solidFill>
                  <a:srgbClr val="002060"/>
                </a:solidFill>
              </a:rPr>
              <a:t>giây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43625" h="1693576" fill="none" extrusionOk="0">
                <a:moveTo>
                  <a:pt x="0" y="282268"/>
                </a:moveTo>
                <a:cubicBezTo>
                  <a:pt x="-35195" y="101224"/>
                  <a:pt x="164296" y="-24009"/>
                  <a:pt x="282268" y="0"/>
                </a:cubicBezTo>
                <a:cubicBezTo>
                  <a:pt x="412187" y="1206"/>
                  <a:pt x="676042" y="-22671"/>
                  <a:pt x="790604" y="0"/>
                </a:cubicBezTo>
                <a:lnTo>
                  <a:pt x="790604" y="0"/>
                </a:lnTo>
                <a:cubicBezTo>
                  <a:pt x="1054620" y="82441"/>
                  <a:pt x="1444809" y="-81348"/>
                  <a:pt x="1976510" y="0"/>
                </a:cubicBezTo>
                <a:cubicBezTo>
                  <a:pt x="2881026" y="-59652"/>
                  <a:pt x="3840086" y="-111087"/>
                  <a:pt x="4461357" y="0"/>
                </a:cubicBezTo>
                <a:cubicBezTo>
                  <a:pt x="4607144" y="-38333"/>
                  <a:pt x="4781715" y="96859"/>
                  <a:pt x="4743625" y="282268"/>
                </a:cubicBezTo>
                <a:cubicBezTo>
                  <a:pt x="4774369" y="539167"/>
                  <a:pt x="4724977" y="724004"/>
                  <a:pt x="4743625" y="987919"/>
                </a:cubicBezTo>
                <a:lnTo>
                  <a:pt x="4743625" y="987919"/>
                </a:lnTo>
                <a:cubicBezTo>
                  <a:pt x="4771877" y="1058816"/>
                  <a:pt x="4743488" y="1272186"/>
                  <a:pt x="4743625" y="1411313"/>
                </a:cubicBezTo>
                <a:lnTo>
                  <a:pt x="4743625" y="1411308"/>
                </a:lnTo>
                <a:cubicBezTo>
                  <a:pt x="4732393" y="1537008"/>
                  <a:pt x="4643433" y="1727364"/>
                  <a:pt x="4461357" y="1693576"/>
                </a:cubicBezTo>
                <a:cubicBezTo>
                  <a:pt x="4027559" y="1786596"/>
                  <a:pt x="2860138" y="1465521"/>
                  <a:pt x="1976510" y="1693576"/>
                </a:cubicBezTo>
                <a:cubicBezTo>
                  <a:pt x="1596861" y="1757062"/>
                  <a:pt x="1198216" y="2066064"/>
                  <a:pt x="575402" y="2063893"/>
                </a:cubicBezTo>
                <a:cubicBezTo>
                  <a:pt x="664420" y="1902327"/>
                  <a:pt x="730658" y="1874852"/>
                  <a:pt x="790604" y="1693576"/>
                </a:cubicBezTo>
                <a:cubicBezTo>
                  <a:pt x="615432" y="1708940"/>
                  <a:pt x="507455" y="1691877"/>
                  <a:pt x="282268" y="1693576"/>
                </a:cubicBezTo>
                <a:cubicBezTo>
                  <a:pt x="110231" y="1725806"/>
                  <a:pt x="-84" y="1589956"/>
                  <a:pt x="0" y="1411308"/>
                </a:cubicBezTo>
                <a:lnTo>
                  <a:pt x="0" y="1411313"/>
                </a:lnTo>
                <a:cubicBezTo>
                  <a:pt x="21081" y="1285014"/>
                  <a:pt x="5657" y="1122979"/>
                  <a:pt x="0" y="987919"/>
                </a:cubicBezTo>
                <a:lnTo>
                  <a:pt x="0" y="987919"/>
                </a:lnTo>
                <a:cubicBezTo>
                  <a:pt x="18076" y="802678"/>
                  <a:pt x="-19284" y="543266"/>
                  <a:pt x="0" y="282268"/>
                </a:cubicBezTo>
                <a:close/>
              </a:path>
              <a:path w="4743625" h="1693576" stroke="0" extrusionOk="0">
                <a:moveTo>
                  <a:pt x="0" y="282268"/>
                </a:moveTo>
                <a:cubicBezTo>
                  <a:pt x="-18543" y="144654"/>
                  <a:pt x="107518" y="-13550"/>
                  <a:pt x="282268" y="0"/>
                </a:cubicBezTo>
                <a:cubicBezTo>
                  <a:pt x="391636" y="7315"/>
                  <a:pt x="721275" y="24802"/>
                  <a:pt x="790604" y="0"/>
                </a:cubicBezTo>
                <a:lnTo>
                  <a:pt x="790604" y="0"/>
                </a:lnTo>
                <a:cubicBezTo>
                  <a:pt x="1033053" y="-64660"/>
                  <a:pt x="1513779" y="-12392"/>
                  <a:pt x="1976510" y="0"/>
                </a:cubicBezTo>
                <a:cubicBezTo>
                  <a:pt x="3006867" y="161975"/>
                  <a:pt x="3361287" y="14072"/>
                  <a:pt x="4461357" y="0"/>
                </a:cubicBezTo>
                <a:cubicBezTo>
                  <a:pt x="4632587" y="-15868"/>
                  <a:pt x="4739486" y="134546"/>
                  <a:pt x="4743625" y="282268"/>
                </a:cubicBezTo>
                <a:cubicBezTo>
                  <a:pt x="4756068" y="441430"/>
                  <a:pt x="4792558" y="831122"/>
                  <a:pt x="4743625" y="987919"/>
                </a:cubicBezTo>
                <a:lnTo>
                  <a:pt x="4743625" y="987919"/>
                </a:lnTo>
                <a:cubicBezTo>
                  <a:pt x="4778664" y="1118161"/>
                  <a:pt x="4746566" y="1237920"/>
                  <a:pt x="4743625" y="1411313"/>
                </a:cubicBezTo>
                <a:lnTo>
                  <a:pt x="4743625" y="1411308"/>
                </a:lnTo>
                <a:cubicBezTo>
                  <a:pt x="4740018" y="1596612"/>
                  <a:pt x="4639859" y="1725279"/>
                  <a:pt x="4461357" y="1693576"/>
                </a:cubicBezTo>
                <a:cubicBezTo>
                  <a:pt x="4090663" y="1754957"/>
                  <a:pt x="2791571" y="1581533"/>
                  <a:pt x="1976510" y="1693576"/>
                </a:cubicBezTo>
                <a:cubicBezTo>
                  <a:pt x="1660460" y="1780077"/>
                  <a:pt x="900948" y="1957280"/>
                  <a:pt x="575402" y="2063893"/>
                </a:cubicBezTo>
                <a:cubicBezTo>
                  <a:pt x="685160" y="1934249"/>
                  <a:pt x="742138" y="1736432"/>
                  <a:pt x="790604" y="1693576"/>
                </a:cubicBezTo>
                <a:cubicBezTo>
                  <a:pt x="582377" y="1689068"/>
                  <a:pt x="405334" y="1712862"/>
                  <a:pt x="282268" y="1693576"/>
                </a:cubicBezTo>
                <a:cubicBezTo>
                  <a:pt x="154010" y="1685835"/>
                  <a:pt x="-21624" y="1543250"/>
                  <a:pt x="0" y="1411308"/>
                </a:cubicBezTo>
                <a:lnTo>
                  <a:pt x="0" y="1411313"/>
                </a:lnTo>
                <a:cubicBezTo>
                  <a:pt x="-15860" y="1201074"/>
                  <a:pt x="13425" y="1131998"/>
                  <a:pt x="0" y="987919"/>
                </a:cubicBezTo>
                <a:lnTo>
                  <a:pt x="0" y="987919"/>
                </a:lnTo>
                <a:cubicBezTo>
                  <a:pt x="13827" y="836219"/>
                  <a:pt x="-32691" y="644803"/>
                  <a:pt x="0" y="282268"/>
                </a:cubicBezTo>
                <a:close/>
              </a:path>
              <a:path w="4743625" h="1693576" fill="none" stroke="0" extrusionOk="0">
                <a:moveTo>
                  <a:pt x="0" y="282268"/>
                </a:moveTo>
                <a:cubicBezTo>
                  <a:pt x="-29873" y="104997"/>
                  <a:pt x="145057" y="-15737"/>
                  <a:pt x="282268" y="0"/>
                </a:cubicBezTo>
                <a:cubicBezTo>
                  <a:pt x="420137" y="-2263"/>
                  <a:pt x="670625" y="-34665"/>
                  <a:pt x="790604" y="0"/>
                </a:cubicBezTo>
                <a:lnTo>
                  <a:pt x="790604" y="0"/>
                </a:lnTo>
                <a:cubicBezTo>
                  <a:pt x="1025835" y="109732"/>
                  <a:pt x="1461113" y="-95116"/>
                  <a:pt x="1976510" y="0"/>
                </a:cubicBezTo>
                <a:cubicBezTo>
                  <a:pt x="2898435" y="14748"/>
                  <a:pt x="3858676" y="-190886"/>
                  <a:pt x="4461357" y="0"/>
                </a:cubicBezTo>
                <a:cubicBezTo>
                  <a:pt x="4631703" y="1772"/>
                  <a:pt x="4760944" y="112098"/>
                  <a:pt x="4743625" y="282268"/>
                </a:cubicBezTo>
                <a:cubicBezTo>
                  <a:pt x="4769312" y="571477"/>
                  <a:pt x="4712347" y="735229"/>
                  <a:pt x="4743625" y="987919"/>
                </a:cubicBezTo>
                <a:lnTo>
                  <a:pt x="4743625" y="987919"/>
                </a:lnTo>
                <a:cubicBezTo>
                  <a:pt x="4757478" y="1054980"/>
                  <a:pt x="4752380" y="1272516"/>
                  <a:pt x="4743625" y="1411313"/>
                </a:cubicBezTo>
                <a:lnTo>
                  <a:pt x="4743625" y="1411308"/>
                </a:lnTo>
                <a:cubicBezTo>
                  <a:pt x="4735898" y="1557129"/>
                  <a:pt x="4650184" y="1722780"/>
                  <a:pt x="4461357" y="1693576"/>
                </a:cubicBezTo>
                <a:cubicBezTo>
                  <a:pt x="3993507" y="1723267"/>
                  <a:pt x="2893742" y="1618064"/>
                  <a:pt x="1976510" y="1693576"/>
                </a:cubicBezTo>
                <a:cubicBezTo>
                  <a:pt x="1680837" y="1791737"/>
                  <a:pt x="1268536" y="1993897"/>
                  <a:pt x="575402" y="2063893"/>
                </a:cubicBezTo>
                <a:cubicBezTo>
                  <a:pt x="651926" y="1925115"/>
                  <a:pt x="743536" y="1855196"/>
                  <a:pt x="790604" y="1693576"/>
                </a:cubicBezTo>
                <a:cubicBezTo>
                  <a:pt x="611345" y="1709656"/>
                  <a:pt x="490238" y="1704995"/>
                  <a:pt x="282268" y="1693576"/>
                </a:cubicBezTo>
                <a:cubicBezTo>
                  <a:pt x="153451" y="1696150"/>
                  <a:pt x="-3640" y="1577904"/>
                  <a:pt x="0" y="1411308"/>
                </a:cubicBezTo>
                <a:lnTo>
                  <a:pt x="0" y="1411313"/>
                </a:lnTo>
                <a:cubicBezTo>
                  <a:pt x="5215" y="1294893"/>
                  <a:pt x="19208" y="1126433"/>
                  <a:pt x="0" y="987919"/>
                </a:cubicBezTo>
                <a:lnTo>
                  <a:pt x="0" y="987919"/>
                </a:lnTo>
                <a:cubicBezTo>
                  <a:pt x="23500" y="809843"/>
                  <a:pt x="-23920" y="571413"/>
                  <a:pt x="0" y="282268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 dirty="0">
                <a:solidFill>
                  <a:srgbClr val="FF0000"/>
                </a:solidFill>
              </a:rPr>
              <a:t>60 giây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835735" cy="1929272"/>
          </a:xfrm>
          <a:custGeom>
            <a:avLst/>
            <a:gdLst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35735" h="1929272" fill="none" extrusionOk="0">
                <a:moveTo>
                  <a:pt x="0" y="321552"/>
                </a:moveTo>
                <a:cubicBezTo>
                  <a:pt x="-25745" y="179174"/>
                  <a:pt x="161067" y="-27428"/>
                  <a:pt x="372762" y="0"/>
                </a:cubicBezTo>
                <a:cubicBezTo>
                  <a:pt x="489680" y="35901"/>
                  <a:pt x="742128" y="-32525"/>
                  <a:pt x="805956" y="0"/>
                </a:cubicBezTo>
                <a:lnTo>
                  <a:pt x="805956" y="0"/>
                </a:lnTo>
                <a:cubicBezTo>
                  <a:pt x="1037965" y="-63929"/>
                  <a:pt x="1483879" y="50676"/>
                  <a:pt x="2014889" y="0"/>
                </a:cubicBezTo>
                <a:cubicBezTo>
                  <a:pt x="2791707" y="44618"/>
                  <a:pt x="3841604" y="207724"/>
                  <a:pt x="4462972" y="0"/>
                </a:cubicBezTo>
                <a:cubicBezTo>
                  <a:pt x="4616697" y="-14179"/>
                  <a:pt x="4780852" y="153578"/>
                  <a:pt x="4835735" y="321552"/>
                </a:cubicBezTo>
                <a:cubicBezTo>
                  <a:pt x="4817519" y="672772"/>
                  <a:pt x="4802101" y="766136"/>
                  <a:pt x="4835735" y="1125409"/>
                </a:cubicBezTo>
                <a:lnTo>
                  <a:pt x="4835735" y="1125409"/>
                </a:lnTo>
                <a:cubicBezTo>
                  <a:pt x="4800542" y="1339884"/>
                  <a:pt x="4819325" y="1471822"/>
                  <a:pt x="4835735" y="1607727"/>
                </a:cubicBezTo>
                <a:lnTo>
                  <a:pt x="4835735" y="1607720"/>
                </a:lnTo>
                <a:cubicBezTo>
                  <a:pt x="4819378" y="1839577"/>
                  <a:pt x="4667058" y="1892241"/>
                  <a:pt x="4462972" y="1929272"/>
                </a:cubicBezTo>
                <a:cubicBezTo>
                  <a:pt x="3806864" y="1881027"/>
                  <a:pt x="2329117" y="1958162"/>
                  <a:pt x="2014889" y="1929272"/>
                </a:cubicBezTo>
                <a:cubicBezTo>
                  <a:pt x="2088505" y="2091611"/>
                  <a:pt x="2129701" y="2229431"/>
                  <a:pt x="2242281" y="2313930"/>
                </a:cubicBezTo>
                <a:cubicBezTo>
                  <a:pt x="1836938" y="2348891"/>
                  <a:pt x="1496654" y="1990621"/>
                  <a:pt x="805956" y="1929272"/>
                </a:cubicBezTo>
                <a:cubicBezTo>
                  <a:pt x="740918" y="1948811"/>
                  <a:pt x="440824" y="1950652"/>
                  <a:pt x="372762" y="1929272"/>
                </a:cubicBezTo>
                <a:cubicBezTo>
                  <a:pt x="189461" y="1904919"/>
                  <a:pt x="-34494" y="1760815"/>
                  <a:pt x="0" y="1607720"/>
                </a:cubicBezTo>
                <a:lnTo>
                  <a:pt x="0" y="1607727"/>
                </a:lnTo>
                <a:cubicBezTo>
                  <a:pt x="-22411" y="1499122"/>
                  <a:pt x="8119" y="1301457"/>
                  <a:pt x="0" y="1125409"/>
                </a:cubicBezTo>
                <a:lnTo>
                  <a:pt x="0" y="1125409"/>
                </a:lnTo>
                <a:cubicBezTo>
                  <a:pt x="-61099" y="745422"/>
                  <a:pt x="-55342" y="701216"/>
                  <a:pt x="0" y="321552"/>
                </a:cubicBezTo>
                <a:close/>
              </a:path>
              <a:path w="4835735" h="1929272" stroke="0" extrusionOk="0">
                <a:moveTo>
                  <a:pt x="0" y="321552"/>
                </a:moveTo>
                <a:cubicBezTo>
                  <a:pt x="5417" y="172972"/>
                  <a:pt x="133089" y="-8449"/>
                  <a:pt x="372762" y="0"/>
                </a:cubicBezTo>
                <a:cubicBezTo>
                  <a:pt x="552415" y="-27850"/>
                  <a:pt x="757520" y="26966"/>
                  <a:pt x="805956" y="0"/>
                </a:cubicBezTo>
                <a:lnTo>
                  <a:pt x="805956" y="0"/>
                </a:lnTo>
                <a:cubicBezTo>
                  <a:pt x="1142759" y="100929"/>
                  <a:pt x="1462090" y="-13244"/>
                  <a:pt x="2014889" y="0"/>
                </a:cubicBezTo>
                <a:cubicBezTo>
                  <a:pt x="2284672" y="80843"/>
                  <a:pt x="4124673" y="-51576"/>
                  <a:pt x="4462972" y="0"/>
                </a:cubicBezTo>
                <a:cubicBezTo>
                  <a:pt x="4649894" y="6396"/>
                  <a:pt x="4843473" y="107980"/>
                  <a:pt x="4835735" y="321552"/>
                </a:cubicBezTo>
                <a:cubicBezTo>
                  <a:pt x="4815335" y="529356"/>
                  <a:pt x="4828869" y="775435"/>
                  <a:pt x="4835735" y="1125409"/>
                </a:cubicBezTo>
                <a:lnTo>
                  <a:pt x="4835735" y="1125409"/>
                </a:lnTo>
                <a:cubicBezTo>
                  <a:pt x="4831999" y="1218580"/>
                  <a:pt x="4883295" y="1509626"/>
                  <a:pt x="4835735" y="1607727"/>
                </a:cubicBezTo>
                <a:lnTo>
                  <a:pt x="4835735" y="1607720"/>
                </a:lnTo>
                <a:cubicBezTo>
                  <a:pt x="4843272" y="1779607"/>
                  <a:pt x="4674115" y="1910517"/>
                  <a:pt x="4462972" y="1929272"/>
                </a:cubicBezTo>
                <a:cubicBezTo>
                  <a:pt x="3512818" y="1826078"/>
                  <a:pt x="3015622" y="2044653"/>
                  <a:pt x="2014889" y="1929272"/>
                </a:cubicBezTo>
                <a:cubicBezTo>
                  <a:pt x="2109989" y="2099750"/>
                  <a:pt x="2198392" y="2165611"/>
                  <a:pt x="2242281" y="2313930"/>
                </a:cubicBezTo>
                <a:cubicBezTo>
                  <a:pt x="1887209" y="2150735"/>
                  <a:pt x="1252124" y="1997560"/>
                  <a:pt x="805956" y="1929272"/>
                </a:cubicBezTo>
                <a:cubicBezTo>
                  <a:pt x="577999" y="1915603"/>
                  <a:pt x="465731" y="1942429"/>
                  <a:pt x="372762" y="1929272"/>
                </a:cubicBezTo>
                <a:cubicBezTo>
                  <a:pt x="154932" y="1901792"/>
                  <a:pt x="6971" y="1753157"/>
                  <a:pt x="0" y="1607720"/>
                </a:cubicBezTo>
                <a:lnTo>
                  <a:pt x="0" y="1607727"/>
                </a:lnTo>
                <a:cubicBezTo>
                  <a:pt x="3892" y="1464350"/>
                  <a:pt x="-1521" y="1200554"/>
                  <a:pt x="0" y="1125409"/>
                </a:cubicBezTo>
                <a:lnTo>
                  <a:pt x="0" y="1125409"/>
                </a:lnTo>
                <a:cubicBezTo>
                  <a:pt x="-58296" y="980982"/>
                  <a:pt x="9608" y="413092"/>
                  <a:pt x="0" y="321552"/>
                </a:cubicBezTo>
                <a:close/>
              </a:path>
              <a:path w="4835735" h="1929272" fill="none" stroke="0" extrusionOk="0">
                <a:moveTo>
                  <a:pt x="0" y="321552"/>
                </a:moveTo>
                <a:cubicBezTo>
                  <a:pt x="-16089" y="162250"/>
                  <a:pt x="153266" y="3191"/>
                  <a:pt x="372762" y="0"/>
                </a:cubicBezTo>
                <a:cubicBezTo>
                  <a:pt x="491368" y="26760"/>
                  <a:pt x="740083" y="-31245"/>
                  <a:pt x="805956" y="0"/>
                </a:cubicBezTo>
                <a:lnTo>
                  <a:pt x="805956" y="0"/>
                </a:lnTo>
                <a:cubicBezTo>
                  <a:pt x="1027356" y="-86171"/>
                  <a:pt x="1460040" y="91009"/>
                  <a:pt x="2014889" y="0"/>
                </a:cubicBezTo>
                <a:cubicBezTo>
                  <a:pt x="2912872" y="154162"/>
                  <a:pt x="3841281" y="147745"/>
                  <a:pt x="4462972" y="0"/>
                </a:cubicBezTo>
                <a:cubicBezTo>
                  <a:pt x="4629635" y="-488"/>
                  <a:pt x="4790652" y="141920"/>
                  <a:pt x="4835735" y="321552"/>
                </a:cubicBezTo>
                <a:cubicBezTo>
                  <a:pt x="4815125" y="648557"/>
                  <a:pt x="4803818" y="746311"/>
                  <a:pt x="4835735" y="1125409"/>
                </a:cubicBezTo>
                <a:lnTo>
                  <a:pt x="4835735" y="1125409"/>
                </a:lnTo>
                <a:cubicBezTo>
                  <a:pt x="4809859" y="1334575"/>
                  <a:pt x="4845310" y="1492771"/>
                  <a:pt x="4835735" y="1607727"/>
                </a:cubicBezTo>
                <a:lnTo>
                  <a:pt x="4835735" y="1607720"/>
                </a:lnTo>
                <a:cubicBezTo>
                  <a:pt x="4821203" y="1813624"/>
                  <a:pt x="4662450" y="1879389"/>
                  <a:pt x="4462972" y="1929272"/>
                </a:cubicBezTo>
                <a:cubicBezTo>
                  <a:pt x="3891057" y="1881064"/>
                  <a:pt x="2276731" y="1938357"/>
                  <a:pt x="2014889" y="1929272"/>
                </a:cubicBezTo>
                <a:cubicBezTo>
                  <a:pt x="2103775" y="2085635"/>
                  <a:pt x="2129014" y="2212792"/>
                  <a:pt x="2242281" y="2313930"/>
                </a:cubicBezTo>
                <a:cubicBezTo>
                  <a:pt x="1950728" y="2346614"/>
                  <a:pt x="1538127" y="2004896"/>
                  <a:pt x="805956" y="1929272"/>
                </a:cubicBezTo>
                <a:cubicBezTo>
                  <a:pt x="744952" y="1949772"/>
                  <a:pt x="437200" y="1949291"/>
                  <a:pt x="372762" y="1929272"/>
                </a:cubicBezTo>
                <a:cubicBezTo>
                  <a:pt x="170882" y="1917674"/>
                  <a:pt x="6218" y="1762633"/>
                  <a:pt x="0" y="1607720"/>
                </a:cubicBezTo>
                <a:lnTo>
                  <a:pt x="0" y="1607727"/>
                </a:lnTo>
                <a:cubicBezTo>
                  <a:pt x="7454" y="1508588"/>
                  <a:pt x="-2444" y="1335253"/>
                  <a:pt x="0" y="1125409"/>
                </a:cubicBezTo>
                <a:lnTo>
                  <a:pt x="0" y="1125409"/>
                </a:lnTo>
                <a:cubicBezTo>
                  <a:pt x="-59717" y="748347"/>
                  <a:pt x="-48620" y="706881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</a:rPr>
              <a:t>2 </a:t>
            </a:r>
            <a:r>
              <a:rPr lang="en-US" sz="4000" dirty="0" err="1">
                <a:solidFill>
                  <a:srgbClr val="002060"/>
                </a:solidFill>
              </a:rPr>
              <a:t>phút</a:t>
            </a:r>
            <a:r>
              <a:rPr lang="en-US" sz="4000" dirty="0">
                <a:solidFill>
                  <a:srgbClr val="002060"/>
                </a:solidFill>
              </a:rPr>
              <a:t>  = 60 </a:t>
            </a:r>
            <a:r>
              <a:rPr lang="en-US" sz="4000" dirty="0" err="1">
                <a:solidFill>
                  <a:srgbClr val="002060"/>
                </a:solidFill>
              </a:rPr>
              <a:t>giây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43625" h="1693576" fill="none" extrusionOk="0">
                <a:moveTo>
                  <a:pt x="0" y="282268"/>
                </a:moveTo>
                <a:cubicBezTo>
                  <a:pt x="-35195" y="101224"/>
                  <a:pt x="164296" y="-24009"/>
                  <a:pt x="282268" y="0"/>
                </a:cubicBezTo>
                <a:cubicBezTo>
                  <a:pt x="412187" y="1206"/>
                  <a:pt x="676042" y="-22671"/>
                  <a:pt x="790604" y="0"/>
                </a:cubicBezTo>
                <a:lnTo>
                  <a:pt x="790604" y="0"/>
                </a:lnTo>
                <a:cubicBezTo>
                  <a:pt x="1054620" y="82441"/>
                  <a:pt x="1444809" y="-81348"/>
                  <a:pt x="1976510" y="0"/>
                </a:cubicBezTo>
                <a:cubicBezTo>
                  <a:pt x="2881026" y="-59652"/>
                  <a:pt x="3840086" y="-111087"/>
                  <a:pt x="4461357" y="0"/>
                </a:cubicBezTo>
                <a:cubicBezTo>
                  <a:pt x="4607144" y="-38333"/>
                  <a:pt x="4781715" y="96859"/>
                  <a:pt x="4743625" y="282268"/>
                </a:cubicBezTo>
                <a:cubicBezTo>
                  <a:pt x="4774369" y="539167"/>
                  <a:pt x="4724977" y="724004"/>
                  <a:pt x="4743625" y="987919"/>
                </a:cubicBezTo>
                <a:lnTo>
                  <a:pt x="4743625" y="987919"/>
                </a:lnTo>
                <a:cubicBezTo>
                  <a:pt x="4771877" y="1058816"/>
                  <a:pt x="4743488" y="1272186"/>
                  <a:pt x="4743625" y="1411313"/>
                </a:cubicBezTo>
                <a:lnTo>
                  <a:pt x="4743625" y="1411308"/>
                </a:lnTo>
                <a:cubicBezTo>
                  <a:pt x="4732393" y="1537008"/>
                  <a:pt x="4643433" y="1727364"/>
                  <a:pt x="4461357" y="1693576"/>
                </a:cubicBezTo>
                <a:cubicBezTo>
                  <a:pt x="4027559" y="1786596"/>
                  <a:pt x="2860138" y="1465521"/>
                  <a:pt x="1976510" y="1693576"/>
                </a:cubicBezTo>
                <a:cubicBezTo>
                  <a:pt x="1596861" y="1757062"/>
                  <a:pt x="1198216" y="2066064"/>
                  <a:pt x="575402" y="2063893"/>
                </a:cubicBezTo>
                <a:cubicBezTo>
                  <a:pt x="664420" y="1902327"/>
                  <a:pt x="730658" y="1874852"/>
                  <a:pt x="790604" y="1693576"/>
                </a:cubicBezTo>
                <a:cubicBezTo>
                  <a:pt x="615432" y="1708940"/>
                  <a:pt x="507455" y="1691877"/>
                  <a:pt x="282268" y="1693576"/>
                </a:cubicBezTo>
                <a:cubicBezTo>
                  <a:pt x="110231" y="1725806"/>
                  <a:pt x="-84" y="1589956"/>
                  <a:pt x="0" y="1411308"/>
                </a:cubicBezTo>
                <a:lnTo>
                  <a:pt x="0" y="1411313"/>
                </a:lnTo>
                <a:cubicBezTo>
                  <a:pt x="21081" y="1285014"/>
                  <a:pt x="5657" y="1122979"/>
                  <a:pt x="0" y="987919"/>
                </a:cubicBezTo>
                <a:lnTo>
                  <a:pt x="0" y="987919"/>
                </a:lnTo>
                <a:cubicBezTo>
                  <a:pt x="18076" y="802678"/>
                  <a:pt x="-19284" y="543266"/>
                  <a:pt x="0" y="282268"/>
                </a:cubicBezTo>
                <a:close/>
              </a:path>
              <a:path w="4743625" h="1693576" stroke="0" extrusionOk="0">
                <a:moveTo>
                  <a:pt x="0" y="282268"/>
                </a:moveTo>
                <a:cubicBezTo>
                  <a:pt x="-18543" y="144654"/>
                  <a:pt x="107518" y="-13550"/>
                  <a:pt x="282268" y="0"/>
                </a:cubicBezTo>
                <a:cubicBezTo>
                  <a:pt x="391636" y="7315"/>
                  <a:pt x="721275" y="24802"/>
                  <a:pt x="790604" y="0"/>
                </a:cubicBezTo>
                <a:lnTo>
                  <a:pt x="790604" y="0"/>
                </a:lnTo>
                <a:cubicBezTo>
                  <a:pt x="1033053" y="-64660"/>
                  <a:pt x="1513779" y="-12392"/>
                  <a:pt x="1976510" y="0"/>
                </a:cubicBezTo>
                <a:cubicBezTo>
                  <a:pt x="3006867" y="161975"/>
                  <a:pt x="3361287" y="14072"/>
                  <a:pt x="4461357" y="0"/>
                </a:cubicBezTo>
                <a:cubicBezTo>
                  <a:pt x="4632587" y="-15868"/>
                  <a:pt x="4739486" y="134546"/>
                  <a:pt x="4743625" y="282268"/>
                </a:cubicBezTo>
                <a:cubicBezTo>
                  <a:pt x="4756068" y="441430"/>
                  <a:pt x="4792558" y="831122"/>
                  <a:pt x="4743625" y="987919"/>
                </a:cubicBezTo>
                <a:lnTo>
                  <a:pt x="4743625" y="987919"/>
                </a:lnTo>
                <a:cubicBezTo>
                  <a:pt x="4778664" y="1118161"/>
                  <a:pt x="4746566" y="1237920"/>
                  <a:pt x="4743625" y="1411313"/>
                </a:cubicBezTo>
                <a:lnTo>
                  <a:pt x="4743625" y="1411308"/>
                </a:lnTo>
                <a:cubicBezTo>
                  <a:pt x="4740018" y="1596612"/>
                  <a:pt x="4639859" y="1725279"/>
                  <a:pt x="4461357" y="1693576"/>
                </a:cubicBezTo>
                <a:cubicBezTo>
                  <a:pt x="4090663" y="1754957"/>
                  <a:pt x="2791571" y="1581533"/>
                  <a:pt x="1976510" y="1693576"/>
                </a:cubicBezTo>
                <a:cubicBezTo>
                  <a:pt x="1660460" y="1780077"/>
                  <a:pt x="900948" y="1957280"/>
                  <a:pt x="575402" y="2063893"/>
                </a:cubicBezTo>
                <a:cubicBezTo>
                  <a:pt x="685160" y="1934249"/>
                  <a:pt x="742138" y="1736432"/>
                  <a:pt x="790604" y="1693576"/>
                </a:cubicBezTo>
                <a:cubicBezTo>
                  <a:pt x="582377" y="1689068"/>
                  <a:pt x="405334" y="1712862"/>
                  <a:pt x="282268" y="1693576"/>
                </a:cubicBezTo>
                <a:cubicBezTo>
                  <a:pt x="154010" y="1685835"/>
                  <a:pt x="-21624" y="1543250"/>
                  <a:pt x="0" y="1411308"/>
                </a:cubicBezTo>
                <a:lnTo>
                  <a:pt x="0" y="1411313"/>
                </a:lnTo>
                <a:cubicBezTo>
                  <a:pt x="-15860" y="1201074"/>
                  <a:pt x="13425" y="1131998"/>
                  <a:pt x="0" y="987919"/>
                </a:cubicBezTo>
                <a:lnTo>
                  <a:pt x="0" y="987919"/>
                </a:lnTo>
                <a:cubicBezTo>
                  <a:pt x="13827" y="836219"/>
                  <a:pt x="-32691" y="644803"/>
                  <a:pt x="0" y="282268"/>
                </a:cubicBezTo>
                <a:close/>
              </a:path>
              <a:path w="4743625" h="1693576" fill="none" stroke="0" extrusionOk="0">
                <a:moveTo>
                  <a:pt x="0" y="282268"/>
                </a:moveTo>
                <a:cubicBezTo>
                  <a:pt x="-29873" y="104997"/>
                  <a:pt x="145057" y="-15737"/>
                  <a:pt x="282268" y="0"/>
                </a:cubicBezTo>
                <a:cubicBezTo>
                  <a:pt x="420137" y="-2263"/>
                  <a:pt x="670625" y="-34665"/>
                  <a:pt x="790604" y="0"/>
                </a:cubicBezTo>
                <a:lnTo>
                  <a:pt x="790604" y="0"/>
                </a:lnTo>
                <a:cubicBezTo>
                  <a:pt x="1025835" y="109732"/>
                  <a:pt x="1461113" y="-95116"/>
                  <a:pt x="1976510" y="0"/>
                </a:cubicBezTo>
                <a:cubicBezTo>
                  <a:pt x="2898435" y="14748"/>
                  <a:pt x="3858676" y="-190886"/>
                  <a:pt x="4461357" y="0"/>
                </a:cubicBezTo>
                <a:cubicBezTo>
                  <a:pt x="4631703" y="1772"/>
                  <a:pt x="4760944" y="112098"/>
                  <a:pt x="4743625" y="282268"/>
                </a:cubicBezTo>
                <a:cubicBezTo>
                  <a:pt x="4769312" y="571477"/>
                  <a:pt x="4712347" y="735229"/>
                  <a:pt x="4743625" y="987919"/>
                </a:cubicBezTo>
                <a:lnTo>
                  <a:pt x="4743625" y="987919"/>
                </a:lnTo>
                <a:cubicBezTo>
                  <a:pt x="4757478" y="1054980"/>
                  <a:pt x="4752380" y="1272516"/>
                  <a:pt x="4743625" y="1411313"/>
                </a:cubicBezTo>
                <a:lnTo>
                  <a:pt x="4743625" y="1411308"/>
                </a:lnTo>
                <a:cubicBezTo>
                  <a:pt x="4735898" y="1557129"/>
                  <a:pt x="4650184" y="1722780"/>
                  <a:pt x="4461357" y="1693576"/>
                </a:cubicBezTo>
                <a:cubicBezTo>
                  <a:pt x="3993507" y="1723267"/>
                  <a:pt x="2893742" y="1618064"/>
                  <a:pt x="1976510" y="1693576"/>
                </a:cubicBezTo>
                <a:cubicBezTo>
                  <a:pt x="1680837" y="1791737"/>
                  <a:pt x="1268536" y="1993897"/>
                  <a:pt x="575402" y="2063893"/>
                </a:cubicBezTo>
                <a:cubicBezTo>
                  <a:pt x="651926" y="1925115"/>
                  <a:pt x="743536" y="1855196"/>
                  <a:pt x="790604" y="1693576"/>
                </a:cubicBezTo>
                <a:cubicBezTo>
                  <a:pt x="611345" y="1709656"/>
                  <a:pt x="490238" y="1704995"/>
                  <a:pt x="282268" y="1693576"/>
                </a:cubicBezTo>
                <a:cubicBezTo>
                  <a:pt x="153451" y="1696150"/>
                  <a:pt x="-3640" y="1577904"/>
                  <a:pt x="0" y="1411308"/>
                </a:cubicBezTo>
                <a:lnTo>
                  <a:pt x="0" y="1411313"/>
                </a:lnTo>
                <a:cubicBezTo>
                  <a:pt x="5215" y="1294893"/>
                  <a:pt x="19208" y="1126433"/>
                  <a:pt x="0" y="987919"/>
                </a:cubicBezTo>
                <a:lnTo>
                  <a:pt x="0" y="987919"/>
                </a:lnTo>
                <a:cubicBezTo>
                  <a:pt x="23500" y="809843"/>
                  <a:pt x="-23920" y="571413"/>
                  <a:pt x="0" y="282268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120 giây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9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7938EDAA-BA23-0483-8FFB-9AA90DFFC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92" t="23195" r="19688" b="27228"/>
          <a:stretch/>
        </p:blipFill>
        <p:spPr>
          <a:xfrm>
            <a:off x="2588942" y="162086"/>
            <a:ext cx="9022835" cy="6672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DAF005-319F-EC76-A470-9AE95FDAE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5773" y="193530"/>
            <a:ext cx="2367956" cy="11964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98944C-919A-B0A4-50FC-D4146CC8D3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386109" y="3636480"/>
            <a:ext cx="9544148" cy="3198059"/>
          </a:xfrm>
          <a:prstGeom prst="rect">
            <a:avLst/>
          </a:prstGeom>
        </p:spPr>
      </p:pic>
      <p:pic>
        <p:nvPicPr>
          <p:cNvPr id="4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CF550B3F-9639-A579-AD4D-59095F067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2527" y="6206419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3BAFE3-82D4-78D8-8A40-307A9AC6E4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58634">
            <a:off x="3580345" y="1621413"/>
            <a:ext cx="7441033" cy="203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3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7164 0.0071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20" y="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8" name="Picture 7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EF5EF0BB-8B3F-3627-B380-CC4332D73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39" y="1012991"/>
            <a:ext cx="9185141" cy="312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860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9A58DE-3BBE-99E6-C8E9-782019176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37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85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525</Words>
  <Application>Microsoft Office PowerPoint</Application>
  <PresentationFormat>Widescreen</PresentationFormat>
  <Paragraphs>81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Merienda One</vt:lpstr>
      <vt:lpstr>Times New Roman</vt:lpstr>
      <vt:lpstr>字魂100号-方方先锋体</vt:lpstr>
      <vt:lpstr>字魂35号-经典雅黑</vt:lpstr>
      <vt:lpstr>1_Office Theme</vt:lpstr>
      <vt:lpstr>1_Office 主题​​</vt:lpstr>
      <vt:lpstr>The Fruit Box Thesis by Slidesgo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hien tran 0353095025</cp:lastModifiedBy>
  <cp:revision>1</cp:revision>
  <dcterms:created xsi:type="dcterms:W3CDTF">2024-02-12T03:50:25Z</dcterms:created>
  <dcterms:modified xsi:type="dcterms:W3CDTF">2025-02-21T03:02:28Z</dcterms:modified>
</cp:coreProperties>
</file>