
<file path=[Content_Types].xml><?xml version="1.0" encoding="utf-8"?>
<Types xmlns="http://schemas.openxmlformats.org/package/2006/content-types">
  <Default Extension="png" ContentType="image/png"/>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3" r:id="rId2"/>
  </p:sldMasterIdLst>
  <p:notesMasterIdLst>
    <p:notesMasterId r:id="rId24"/>
  </p:notesMasterIdLst>
  <p:sldIdLst>
    <p:sldId id="347" r:id="rId3"/>
    <p:sldId id="426" r:id="rId4"/>
    <p:sldId id="370" r:id="rId5"/>
    <p:sldId id="419" r:id="rId6"/>
    <p:sldId id="412" r:id="rId7"/>
    <p:sldId id="427" r:id="rId8"/>
    <p:sldId id="420" r:id="rId9"/>
    <p:sldId id="421" r:id="rId10"/>
    <p:sldId id="422" r:id="rId11"/>
    <p:sldId id="396" r:id="rId12"/>
    <p:sldId id="400" r:id="rId13"/>
    <p:sldId id="397" r:id="rId14"/>
    <p:sldId id="398" r:id="rId15"/>
    <p:sldId id="365" r:id="rId16"/>
    <p:sldId id="363" r:id="rId17"/>
    <p:sldId id="364" r:id="rId18"/>
    <p:sldId id="423" r:id="rId19"/>
    <p:sldId id="401" r:id="rId20"/>
    <p:sldId id="379" r:id="rId21"/>
    <p:sldId id="424" r:id="rId22"/>
    <p:sldId id="28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1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AE3F3"/>
    <a:srgbClr val="E11F69"/>
    <a:srgbClr val="FF00FF"/>
    <a:srgbClr val="E8A2C0"/>
    <a:srgbClr val="F298D6"/>
    <a:srgbClr val="00CCFF"/>
    <a:srgbClr val="99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62" autoAdjust="0"/>
    <p:restoredTop sz="89879" autoAdjust="0"/>
  </p:normalViewPr>
  <p:slideViewPr>
    <p:cSldViewPr snapToGrid="0">
      <p:cViewPr varScale="1">
        <p:scale>
          <a:sx n="65" d="100"/>
          <a:sy n="65" d="100"/>
        </p:scale>
        <p:origin x="-444" y="-102"/>
      </p:cViewPr>
      <p:guideLst>
        <p:guide orient="horz" pos="2160"/>
        <p:guide pos="3812"/>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BDAB96-B8EF-4ECA-82F6-CA2A0A514080}" type="datetimeFigureOut">
              <a:rPr lang="en-US" smtClean="0"/>
              <a:t>10-Feb-25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EBF5C3-98C9-4DE1-ACEE-16B969DC144E}" type="slidenum">
              <a:rPr lang="en-US" smtClean="0"/>
              <a:t>‹#›</a:t>
            </a:fld>
            <a:endParaRPr lang="en-US"/>
          </a:p>
        </p:txBody>
      </p:sp>
    </p:spTree>
    <p:extLst>
      <p:ext uri="{BB962C8B-B14F-4D97-AF65-F5344CB8AC3E}">
        <p14:creationId xmlns:p14="http://schemas.microsoft.com/office/powerpoint/2010/main" val="578356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EBF5C3-98C9-4DE1-ACEE-16B969DC144E}" type="slidenum">
              <a:rPr lang="en-US" smtClean="0"/>
              <a:t>3</a:t>
            </a:fld>
            <a:endParaRPr lang="en-US"/>
          </a:p>
        </p:txBody>
      </p:sp>
    </p:spTree>
    <p:extLst>
      <p:ext uri="{BB962C8B-B14F-4D97-AF65-F5344CB8AC3E}">
        <p14:creationId xmlns:p14="http://schemas.microsoft.com/office/powerpoint/2010/main" val="19712091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C44E6E6-66EA-4261-BC32-F98BF6CC210C}" type="datetimeFigureOut">
              <a:rPr lang="en-US" smtClean="0"/>
              <a:t>10-Feb-25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pic>
        <p:nvPicPr>
          <p:cNvPr id="9" name="Picture 10"/>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492" y="0"/>
            <a:ext cx="12191508" cy="68580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44E6E6-66EA-4261-BC32-F98BF6CC210C}" type="datetimeFigureOut">
              <a:rPr lang="en-US" smtClean="0"/>
              <a:t>10-Feb-25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211B76-5616-4E9D-896D-683DCF1C7392}" type="slidenum">
              <a:rPr lang="en-US" smtClean="0"/>
              <a:t>‹#›</a:t>
            </a:fld>
            <a:endParaRPr lang="en-US"/>
          </a:p>
        </p:txBody>
      </p:sp>
      <p:pic>
        <p:nvPicPr>
          <p:cNvPr id="13" name="Picture 12" descr="Diagram&#10;&#10;Description automatically generated with medium confidenc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44E6E6-66EA-4261-BC32-F98BF6CC210C}" type="datetimeFigureOut">
              <a:rPr lang="en-US" smtClean="0"/>
              <a:t>10-Feb-25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44E6E6-66EA-4261-BC32-F98BF6CC210C}" type="datetimeFigureOut">
              <a:rPr lang="en-US" smtClean="0"/>
              <a:t>10-Feb-25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600" indent="0" algn="ctr">
              <a:buNone/>
              <a:defRPr sz="2665"/>
            </a:lvl2pPr>
            <a:lvl3pPr marL="1219200" indent="0" algn="ctr">
              <a:buNone/>
              <a:defRPr sz="2400"/>
            </a:lvl3pPr>
            <a:lvl4pPr marL="1828800" indent="0" algn="ctr">
              <a:buNone/>
              <a:defRPr sz="2135"/>
            </a:lvl4pPr>
            <a:lvl5pPr marL="2438400" indent="0" algn="ctr">
              <a:buNone/>
              <a:defRPr sz="2135"/>
            </a:lvl5pPr>
            <a:lvl6pPr marL="3048000" indent="0" algn="ctr">
              <a:buNone/>
              <a:defRPr sz="2135"/>
            </a:lvl6pPr>
            <a:lvl7pPr marL="3657600" indent="0" algn="ctr">
              <a:buNone/>
              <a:defRPr sz="2135"/>
            </a:lvl7pPr>
            <a:lvl8pPr marL="4267200" indent="0" algn="ctr">
              <a:buNone/>
              <a:defRPr sz="2135"/>
            </a:lvl8pPr>
            <a:lvl9pPr marL="4876800" indent="0" algn="ctr">
              <a:buNone/>
              <a:defRPr sz="2135"/>
            </a:lvl9pPr>
          </a:lstStyle>
          <a:p>
            <a:r>
              <a:rPr lang="en-US"/>
              <a:t>Click to edit Master subtitle style</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10-Feb-25</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10-Feb-25</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600" indent="0">
              <a:buNone/>
              <a:defRPr sz="2665">
                <a:solidFill>
                  <a:schemeClr val="tx1">
                    <a:tint val="75000"/>
                  </a:schemeClr>
                </a:solidFill>
              </a:defRPr>
            </a:lvl2pPr>
            <a:lvl3pPr marL="1219200" indent="0">
              <a:buNone/>
              <a:defRPr sz="2400">
                <a:solidFill>
                  <a:schemeClr val="tx1">
                    <a:tint val="75000"/>
                  </a:schemeClr>
                </a:solidFill>
              </a:defRPr>
            </a:lvl3pPr>
            <a:lvl4pPr marL="1828800" indent="0">
              <a:buNone/>
              <a:defRPr sz="2135">
                <a:solidFill>
                  <a:schemeClr val="tx1">
                    <a:tint val="75000"/>
                  </a:schemeClr>
                </a:solidFill>
              </a:defRPr>
            </a:lvl4pPr>
            <a:lvl5pPr marL="2438400" indent="0">
              <a:buNone/>
              <a:defRPr sz="2135">
                <a:solidFill>
                  <a:schemeClr val="tx1">
                    <a:tint val="75000"/>
                  </a:schemeClr>
                </a:solidFill>
              </a:defRPr>
            </a:lvl5pPr>
            <a:lvl6pPr marL="3048000" indent="0">
              <a:buNone/>
              <a:defRPr sz="2135">
                <a:solidFill>
                  <a:schemeClr val="tx1">
                    <a:tint val="75000"/>
                  </a:schemeClr>
                </a:solidFill>
              </a:defRPr>
            </a:lvl6pPr>
            <a:lvl7pPr marL="3657600" indent="0">
              <a:buNone/>
              <a:defRPr sz="2135">
                <a:solidFill>
                  <a:schemeClr val="tx1">
                    <a:tint val="75000"/>
                  </a:schemeClr>
                </a:solidFill>
              </a:defRPr>
            </a:lvl7pPr>
            <a:lvl8pPr marL="4267200" indent="0">
              <a:buNone/>
              <a:defRPr sz="2135">
                <a:solidFill>
                  <a:schemeClr val="tx1">
                    <a:tint val="75000"/>
                  </a:schemeClr>
                </a:solidFill>
              </a:defRPr>
            </a:lvl8pPr>
            <a:lvl9pPr marL="4876800" indent="0">
              <a:buNone/>
              <a:defRPr sz="213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10-Feb-25</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10-Feb-25</a:t>
            </a:fld>
            <a:endParaRPr lang="en-US"/>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10-Feb-25</a:t>
            </a:fld>
            <a:endParaRPr lang="en-US"/>
          </a:p>
        </p:txBody>
      </p:sp>
      <p:sp>
        <p:nvSpPr>
          <p:cNvPr id="8" name="Footer Placeholder 7"/>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10-Feb-25</a:t>
            </a:fld>
            <a:endParaRPr lang="en-US"/>
          </a:p>
        </p:txBody>
      </p:sp>
      <p:sp>
        <p:nvSpPr>
          <p:cNvPr id="4" name="Footer Placeholder 3"/>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10-Feb-25</a:t>
            </a:fld>
            <a:endParaRPr lang="en-US"/>
          </a:p>
        </p:txBody>
      </p:sp>
      <p:sp>
        <p:nvSpPr>
          <p:cNvPr id="3" name="Footer Placeholder 2"/>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44E6E6-66EA-4261-BC32-F98BF6CC210C}" type="datetimeFigureOut">
              <a:rPr lang="en-US" smtClean="0"/>
              <a:t>10-Feb-25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4265"/>
            </a:lvl1pPr>
          </a:lstStyle>
          <a:p>
            <a:r>
              <a:rPr lang="en-US"/>
              <a:t>Click to edit Master title style</a:t>
            </a:r>
          </a:p>
        </p:txBody>
      </p:sp>
      <p:sp>
        <p:nvSpPr>
          <p:cNvPr id="3" name="Content Placeholder 2"/>
          <p:cNvSpPr>
            <a:spLocks noGrp="1"/>
          </p:cNvSpPr>
          <p:nvPr>
            <p:ph idx="1"/>
          </p:nvPr>
        </p:nvSpPr>
        <p:spPr>
          <a:xfrm>
            <a:off x="5183717" y="988485"/>
            <a:ext cx="6172200" cy="4872567"/>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2117"/>
          </a:xfrm>
          <a:prstGeom prst="rect">
            <a:avLst/>
          </a:prstGeom>
        </p:spPr>
        <p:txBody>
          <a:bodyPr/>
          <a:lstStyle>
            <a:lvl1pPr marL="0" indent="0">
              <a:buNone/>
              <a:defRPr sz="2135"/>
            </a:lvl1pPr>
            <a:lvl2pPr marL="609600" indent="0">
              <a:buNone/>
              <a:defRPr sz="1865"/>
            </a:lvl2pPr>
            <a:lvl3pPr marL="1219200" indent="0">
              <a:buNone/>
              <a:defRPr sz="1600"/>
            </a:lvl3pPr>
            <a:lvl4pPr marL="1828800" indent="0">
              <a:buNone/>
              <a:defRPr sz="1335"/>
            </a:lvl4pPr>
            <a:lvl5pPr marL="2438400" indent="0">
              <a:buNone/>
              <a:defRPr sz="1335"/>
            </a:lvl5pPr>
            <a:lvl6pPr marL="3048000" indent="0">
              <a:buNone/>
              <a:defRPr sz="1335"/>
            </a:lvl6pPr>
            <a:lvl7pPr marL="3657600" indent="0">
              <a:buNone/>
              <a:defRPr sz="1335"/>
            </a:lvl7pPr>
            <a:lvl8pPr marL="4267200" indent="0">
              <a:buNone/>
              <a:defRPr sz="1335"/>
            </a:lvl8pPr>
            <a:lvl9pPr marL="4876800" indent="0">
              <a:buNone/>
              <a:defRPr sz="1335"/>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10-Feb-25</a:t>
            </a:fld>
            <a:endParaRPr lang="en-US"/>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4265"/>
            </a:lvl1pPr>
          </a:lstStyle>
          <a:p>
            <a:r>
              <a:rPr lang="en-US"/>
              <a:t>Click to edit Master title style</a:t>
            </a:r>
          </a:p>
        </p:txBody>
      </p:sp>
      <p:sp>
        <p:nvSpPr>
          <p:cNvPr id="3" name="Picture Placeholder 2"/>
          <p:cNvSpPr>
            <a:spLocks noGrp="1"/>
          </p:cNvSpPr>
          <p:nvPr>
            <p:ph type="pic" idx="1"/>
          </p:nvPr>
        </p:nvSpPr>
        <p:spPr>
          <a:xfrm>
            <a:off x="5183717" y="988485"/>
            <a:ext cx="6172200" cy="4872567"/>
          </a:xfrm>
          <a:prstGeom prst="rect">
            <a:avLst/>
          </a:prstGeo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en-US"/>
          </a:p>
        </p:txBody>
      </p:sp>
      <p:sp>
        <p:nvSpPr>
          <p:cNvPr id="4" name="Text Placeholder 3"/>
          <p:cNvSpPr>
            <a:spLocks noGrp="1"/>
          </p:cNvSpPr>
          <p:nvPr>
            <p:ph type="body" sz="half" idx="2"/>
          </p:nvPr>
        </p:nvSpPr>
        <p:spPr>
          <a:xfrm>
            <a:off x="840318" y="2057400"/>
            <a:ext cx="3932767" cy="3812117"/>
          </a:xfrm>
          <a:prstGeom prst="rect">
            <a:avLst/>
          </a:prstGeom>
        </p:spPr>
        <p:txBody>
          <a:bodyPr/>
          <a:lstStyle>
            <a:lvl1pPr marL="0" indent="0">
              <a:buNone/>
              <a:defRPr sz="2135"/>
            </a:lvl1pPr>
            <a:lvl2pPr marL="609600" indent="0">
              <a:buNone/>
              <a:defRPr sz="1865"/>
            </a:lvl2pPr>
            <a:lvl3pPr marL="1219200" indent="0">
              <a:buNone/>
              <a:defRPr sz="1600"/>
            </a:lvl3pPr>
            <a:lvl4pPr marL="1828800" indent="0">
              <a:buNone/>
              <a:defRPr sz="1335"/>
            </a:lvl4pPr>
            <a:lvl5pPr marL="2438400" indent="0">
              <a:buNone/>
              <a:defRPr sz="1335"/>
            </a:lvl5pPr>
            <a:lvl6pPr marL="3048000" indent="0">
              <a:buNone/>
              <a:defRPr sz="1335"/>
            </a:lvl6pPr>
            <a:lvl7pPr marL="3657600" indent="0">
              <a:buNone/>
              <a:defRPr sz="1335"/>
            </a:lvl7pPr>
            <a:lvl8pPr marL="4267200" indent="0">
              <a:buNone/>
              <a:defRPr sz="1335"/>
            </a:lvl8pPr>
            <a:lvl9pPr marL="4876800" indent="0">
              <a:buNone/>
              <a:defRPr sz="1335"/>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10-Feb-25</a:t>
            </a:fld>
            <a:endParaRPr lang="en-US"/>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10-Feb-25</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10-Feb-25</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1203219-0ED5-4CAD-8F16-4E3B3502CBBA}"/>
              </a:ext>
            </a:extLst>
          </p:cNvPr>
          <p:cNvSpPr>
            <a:spLocks noGrp="1"/>
          </p:cNvSpPr>
          <p:nvPr>
            <p:ph type="dt" sz="half" idx="10"/>
          </p:nvPr>
        </p:nvSpPr>
        <p:spPr/>
        <p:txBody>
          <a:bodyPr/>
          <a:lstStyle/>
          <a:p>
            <a:fld id="{D6D27D59-6977-44DD-8E4E-5EC5FBCC1A34}" type="datetime1">
              <a:rPr lang="en-US" smtClean="0"/>
              <a:t>10-Feb-25</a:t>
            </a:fld>
            <a:endParaRPr lang="en-US"/>
          </a:p>
        </p:txBody>
      </p:sp>
      <p:sp>
        <p:nvSpPr>
          <p:cNvPr id="3" name="Footer Placeholder 2">
            <a:extLst>
              <a:ext uri="{FF2B5EF4-FFF2-40B4-BE49-F238E27FC236}">
                <a16:creationId xmlns:a16="http://schemas.microsoft.com/office/drawing/2014/main" xmlns=""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9895699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44E6E6-66EA-4261-BC32-F98BF6CC210C}" type="datetimeFigureOut">
              <a:rPr lang="en-US" smtClean="0"/>
              <a:t>10-Feb-25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pic>
        <p:nvPicPr>
          <p:cNvPr id="8" name="Picture 7" descr="A basketball court with a basketball hoop&#10;&#10;Description automatically generated with low confidenc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C44E6E6-66EA-4261-BC32-F98BF6CC210C}" type="datetimeFigureOut">
              <a:rPr lang="en-US" smtClean="0"/>
              <a:t>10-Feb-25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C44E6E6-66EA-4261-BC32-F98BF6CC210C}" type="datetimeFigureOut">
              <a:rPr lang="en-US" smtClean="0"/>
              <a:t>10-Feb-25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44E6E6-66EA-4261-BC32-F98BF6CC210C}" type="datetimeFigureOut">
              <a:rPr lang="en-US" smtClean="0"/>
              <a:t>10-Feb-25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211B76-5616-4E9D-896D-683DCF1C7392}" type="slidenum">
              <a:rPr lang="en-US" smtClean="0"/>
              <a:t>‹#›</a:t>
            </a:fld>
            <a:endParaRPr lang="en-US"/>
          </a:p>
        </p:txBody>
      </p:sp>
      <p:pic>
        <p:nvPicPr>
          <p:cNvPr id="6" name="Picture 11"/>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0"/>
            <a:ext cx="12192000" cy="684282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44E6E6-66EA-4261-BC32-F98BF6CC210C}" type="datetimeFigureOut">
              <a:rPr lang="en-US" smtClean="0"/>
              <a:t>10-Feb-25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3211B76-5616-4E9D-896D-683DCF1C7392}" type="slidenum">
              <a:rPr lang="en-US" smtClean="0"/>
              <a:t>‹#›</a:t>
            </a:fld>
            <a:endParaRPr lang="en-US"/>
          </a:p>
        </p:txBody>
      </p:sp>
      <p:pic>
        <p:nvPicPr>
          <p:cNvPr id="5" name="Picture 30"/>
          <p:cNvPicPr>
            <a:picLocks noChangeAspect="1"/>
          </p:cNvPicPr>
          <p:nvPr userDrawn="1"/>
        </p:nvPicPr>
        <p:blipFill>
          <a:blip r:embed="rId2"/>
          <a:srcRect/>
          <a:stretch>
            <a:fillRect/>
          </a:stretch>
        </p:blipFill>
        <p:spPr>
          <a:xfrm>
            <a:off x="0" y="0"/>
            <a:ext cx="12192000" cy="685800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44E6E6-66EA-4261-BC32-F98BF6CC210C}" type="datetimeFigureOut">
              <a:rPr lang="en-US" smtClean="0"/>
              <a:t>10-Feb-25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211B76-5616-4E9D-896D-683DCF1C7392}" type="slidenum">
              <a:rPr lang="en-US" smtClean="0"/>
              <a:t>‹#›</a:t>
            </a:fld>
            <a:endParaRPr lang="en-US"/>
          </a:p>
        </p:txBody>
      </p:sp>
      <p:pic>
        <p:nvPicPr>
          <p:cNvPr id="6" name="Picture 11"/>
          <p:cNvPicPr>
            <a:picLocks noChangeAspect="1"/>
          </p:cNvPicPr>
          <p:nvPr userDrawn="1"/>
        </p:nvPicPr>
        <p:blipFill>
          <a:blip r:embed="rId2">
            <a:alphaModFix amt="74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0"/>
            <a:ext cx="12192000" cy="684282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44E6E6-66EA-4261-BC32-F98BF6CC210C}" type="datetimeFigureOut">
              <a:rPr lang="en-US" smtClean="0"/>
              <a:t>10-Feb-25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44E6E6-66EA-4261-BC32-F98BF6CC210C}" type="datetimeFigureOut">
              <a:rPr lang="en-US" smtClean="0"/>
              <a:t>10-Feb-25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211B76-5616-4E9D-896D-683DCF1C7392}"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98" r:id="rId12"/>
  </p:sldLayoutIdLst>
  <p:txStyles>
    <p:titleStyle>
      <a:lvl1pPr algn="l" defTabSz="1219200" rtl="0" eaLnBrk="1" latinLnBrk="0" hangingPunct="1">
        <a:lnSpc>
          <a:spcPct val="90000"/>
        </a:lnSpc>
        <a:spcBef>
          <a:spcPct val="0"/>
        </a:spcBef>
        <a:buNone/>
        <a:defRPr sz="5865" kern="1200">
          <a:solidFill>
            <a:schemeClr val="tx1"/>
          </a:solidFill>
          <a:latin typeface="+mj-lt"/>
          <a:ea typeface="+mj-ea"/>
          <a:cs typeface="+mj-cs"/>
        </a:defRPr>
      </a:lvl1pPr>
    </p:titleStyle>
    <p:bodyStyle>
      <a:lvl1pPr marL="304800" indent="-304800" algn="l" defTabSz="1219200" rtl="0" eaLnBrk="1" latinLnBrk="0" hangingPunct="1">
        <a:lnSpc>
          <a:spcPct val="90000"/>
        </a:lnSpc>
        <a:spcBef>
          <a:spcPts val="1335"/>
        </a:spcBef>
        <a:buFont typeface="Arial" panose="020B0604020202020204" pitchFamily="34" charset="0"/>
        <a:buChar char="•"/>
        <a:defRPr sz="3735" kern="1200">
          <a:solidFill>
            <a:schemeClr val="tx1"/>
          </a:solidFill>
          <a:latin typeface="+mn-lt"/>
          <a:ea typeface="+mn-ea"/>
          <a:cs typeface="+mn-cs"/>
        </a:defRPr>
      </a:lvl1pPr>
      <a:lvl2pPr marL="914400" indent="-304800" algn="l" defTabSz="1219200" rtl="0" eaLnBrk="1" latinLnBrk="0" hangingPunct="1">
        <a:lnSpc>
          <a:spcPct val="90000"/>
        </a:lnSpc>
        <a:spcBef>
          <a:spcPts val="665"/>
        </a:spcBef>
        <a:buFont typeface="Arial" panose="020B0604020202020204" pitchFamily="34" charset="0"/>
        <a:buChar char="•"/>
        <a:defRPr sz="3200" kern="1200">
          <a:solidFill>
            <a:schemeClr val="tx1"/>
          </a:solidFill>
          <a:latin typeface="+mn-lt"/>
          <a:ea typeface="+mn-ea"/>
          <a:cs typeface="+mn-cs"/>
        </a:defRPr>
      </a:lvl2pPr>
      <a:lvl3pPr marL="1524000" indent="-304800" algn="l" defTabSz="1219200" rtl="0" eaLnBrk="1" latinLnBrk="0" hangingPunct="1">
        <a:lnSpc>
          <a:spcPct val="90000"/>
        </a:lnSpc>
        <a:spcBef>
          <a:spcPts val="665"/>
        </a:spcBef>
        <a:buFont typeface="Arial" panose="020B0604020202020204" pitchFamily="34" charset="0"/>
        <a:buChar char="•"/>
        <a:defRPr sz="2665" kern="1200">
          <a:solidFill>
            <a:schemeClr val="tx1"/>
          </a:solidFill>
          <a:latin typeface="+mn-lt"/>
          <a:ea typeface="+mn-ea"/>
          <a:cs typeface="+mn-cs"/>
        </a:defRPr>
      </a:lvl3pPr>
      <a:lvl4pPr marL="2133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4pPr>
      <a:lvl5pPr marL="27432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5pPr>
      <a:lvl6pPr marL="33528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6pPr>
      <a:lvl7pPr marL="39624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7pPr>
      <a:lvl8pPr marL="45720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8pPr>
      <a:lvl9pPr marL="5181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jpe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jpe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6.jpeg"/><Relationship Id="rId7" Type="http://schemas.openxmlformats.org/officeDocument/2006/relationships/hyperlink" Target="https://www.hoc10.vn/doc-sach/tieng-viet-5-tap-2/1/679/60/"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1.wmf"/><Relationship Id="rId5" Type="http://schemas.openxmlformats.org/officeDocument/2006/relationships/image" Target="../media/image10.png"/><Relationship Id="rId4" Type="http://schemas.openxmlformats.org/officeDocument/2006/relationships/image" Target="../media/image9.wmf"/></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5.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15B75E4E-7523-99F7-E8EA-368CA601AD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1D19853E-3929-7515-FE66-0A9B9C5848A2}"/>
              </a:ext>
            </a:extLst>
          </p:cNvPr>
          <p:cNvPicPr>
            <a:picLocks noChangeAspect="1"/>
          </p:cNvPicPr>
          <p:nvPr/>
        </p:nvPicPr>
        <p:blipFill>
          <a:blip r:embed="rId4"/>
          <a:stretch>
            <a:fillRect/>
          </a:stretch>
        </p:blipFill>
        <p:spPr>
          <a:xfrm>
            <a:off x="3484179" y="1586784"/>
            <a:ext cx="6136899" cy="2918955"/>
          </a:xfrm>
          <a:prstGeom prst="rect">
            <a:avLst/>
          </a:prstGeom>
        </p:spPr>
      </p:pic>
    </p:spTree>
    <p:extLst>
      <p:ext uri="{BB962C8B-B14F-4D97-AF65-F5344CB8AC3E}">
        <p14:creationId xmlns:p14="http://schemas.microsoft.com/office/powerpoint/2010/main" val="985566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6BD5F18A-305D-DE86-91FD-7493D0F105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4">
            <a:extLst>
              <a:ext uri="{FF2B5EF4-FFF2-40B4-BE49-F238E27FC236}">
                <a16:creationId xmlns:a16="http://schemas.microsoft.com/office/drawing/2014/main" xmlns="" id="{52D57391-E826-3000-8A27-367B9067B83B}"/>
              </a:ext>
            </a:extLst>
          </p:cNvPr>
          <p:cNvSpPr txBox="1"/>
          <p:nvPr/>
        </p:nvSpPr>
        <p:spPr>
          <a:xfrm>
            <a:off x="549964" y="1588464"/>
            <a:ext cx="11111949" cy="4031873"/>
          </a:xfrm>
          <a:prstGeom prst="rect">
            <a:avLst/>
          </a:prstGeom>
          <a:noFill/>
        </p:spPr>
        <p:txBody>
          <a:bodyPr wrap="square" rtlCol="0" anchor="t">
            <a:spAutoFit/>
          </a:bodyPr>
          <a:lstStyle/>
          <a:p>
            <a:r>
              <a:rPr lang="en-GB" altLang="en-US" sz="3200" dirty="0" err="1">
                <a:solidFill>
                  <a:srgbClr val="FF0000"/>
                </a:solidFill>
                <a:latin typeface="Times New Roman" pitchFamily="18" charset="0"/>
                <a:cs typeface="Times New Roman" pitchFamily="18" charset="0"/>
                <a:sym typeface="+mn-ea"/>
              </a:rPr>
              <a:t>Câu</a:t>
            </a:r>
            <a:r>
              <a:rPr lang="en-GB" altLang="en-US" sz="3200" dirty="0">
                <a:solidFill>
                  <a:srgbClr val="FF0000"/>
                </a:solidFill>
                <a:latin typeface="Times New Roman" pitchFamily="18" charset="0"/>
                <a:cs typeface="Times New Roman" pitchFamily="18" charset="0"/>
                <a:sym typeface="+mn-ea"/>
              </a:rPr>
              <a:t> 1 </a:t>
            </a:r>
            <a:r>
              <a:rPr lang="en-US" altLang="en-GB" sz="3200">
                <a:solidFill>
                  <a:srgbClr val="FF0000"/>
                </a:solidFill>
                <a:latin typeface="Times New Roman" pitchFamily="18" charset="0"/>
                <a:cs typeface="Times New Roman" pitchFamily="18" charset="0"/>
                <a:sym typeface="+mn-ea"/>
              </a:rPr>
              <a:t>:</a:t>
            </a:r>
            <a:r>
              <a:rPr lang="en-GB" altLang="en-US" sz="3200">
                <a:solidFill>
                  <a:srgbClr val="FF0000"/>
                </a:solidFill>
                <a:latin typeface="Times New Roman" pitchFamily="18" charset="0"/>
                <a:cs typeface="Times New Roman" pitchFamily="18" charset="0"/>
                <a:sym typeface="+mn-ea"/>
              </a:rPr>
              <a:t> </a:t>
            </a:r>
            <a:r>
              <a:rPr lang="en-US" sz="3200" smtClean="0">
                <a:solidFill>
                  <a:srgbClr val="FF0000"/>
                </a:solidFill>
                <a:latin typeface="Times New Roman" pitchFamily="18" charset="0"/>
                <a:cs typeface="Times New Roman" pitchFamily="18" charset="0"/>
              </a:rPr>
              <a:t>Những </a:t>
            </a:r>
            <a:r>
              <a:rPr lang="en-US" sz="3200">
                <a:solidFill>
                  <a:srgbClr val="FF0000"/>
                </a:solidFill>
                <a:latin typeface="Times New Roman" pitchFamily="18" charset="0"/>
                <a:cs typeface="Times New Roman" pitchFamily="18" charset="0"/>
              </a:rPr>
              <a:t>thông tin nào cho thấy trận động đất – sóng thần xảy ra ở Tô-hô-cư năm 2011 là thiên tai đặc biệt nghiêm trọng?</a:t>
            </a:r>
          </a:p>
          <a:p>
            <a:r>
              <a:rPr lang="en-GB" altLang="en-US" sz="3200" smtClean="0">
                <a:solidFill>
                  <a:srgbClr val="7030A0"/>
                </a:solidFill>
                <a:latin typeface="Times New Roman" pitchFamily="18" charset="0"/>
                <a:cs typeface="Times New Roman" pitchFamily="18" charset="0"/>
              </a:rPr>
              <a:t> </a:t>
            </a:r>
            <a:r>
              <a:rPr lang="en-US" sz="3200">
                <a:latin typeface="Times New Roman" pitchFamily="18" charset="0"/>
                <a:cs typeface="Times New Roman" pitchFamily="18" charset="0"/>
              </a:rPr>
              <a:t>- Trận động đất mạnh 9 độ rích-te. Trận sóng thần cao hơn 9 mét, ngập đến 5 tầng nhà. Đây là trận động đất mạnh nhất trong lịch sử Nhật Bản và lớn thứ tư thế giới kể từ năm 1900. Động đất và sóng thần khiến hơn 15 000 người tử vong, hơn 2 500 người mất tích; hơn 400 000 người phải đi sơ tán; nhà máy điện hạt nhân Fư-cư-si-ma Đai-i-chi bị huỷ hoại nặng nề.</a:t>
            </a:r>
          </a:p>
        </p:txBody>
      </p:sp>
    </p:spTree>
    <p:extLst>
      <p:ext uri="{BB962C8B-B14F-4D97-AF65-F5344CB8AC3E}">
        <p14:creationId xmlns:p14="http://schemas.microsoft.com/office/powerpoint/2010/main" val="2842814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circle(in)">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6BD5F18A-305D-DE86-91FD-7493D0F105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4">
            <a:extLst>
              <a:ext uri="{FF2B5EF4-FFF2-40B4-BE49-F238E27FC236}">
                <a16:creationId xmlns:a16="http://schemas.microsoft.com/office/drawing/2014/main" xmlns="" id="{FFFA9DEE-BEBA-D4DE-ED2A-EE19219771C2}"/>
              </a:ext>
            </a:extLst>
          </p:cNvPr>
          <p:cNvSpPr txBox="1"/>
          <p:nvPr/>
        </p:nvSpPr>
        <p:spPr>
          <a:xfrm>
            <a:off x="535202" y="856357"/>
            <a:ext cx="11315644" cy="6001643"/>
          </a:xfrm>
          <a:prstGeom prst="rect">
            <a:avLst/>
          </a:prstGeom>
          <a:noFill/>
        </p:spPr>
        <p:txBody>
          <a:bodyPr wrap="square" rtlCol="0" anchor="t">
            <a:spAutoFit/>
          </a:bodyPr>
          <a:lstStyle/>
          <a:p>
            <a:pPr algn="just">
              <a:lnSpc>
                <a:spcPct val="150000"/>
              </a:lnSpc>
            </a:pPr>
            <a:r>
              <a:rPr lang="en-GB" altLang="en-US" sz="3200" dirty="0" err="1">
                <a:solidFill>
                  <a:srgbClr val="FF0000"/>
                </a:solidFill>
                <a:latin typeface="Times New Roman" pitchFamily="18" charset="0"/>
                <a:cs typeface="Times New Roman" pitchFamily="18" charset="0"/>
                <a:sym typeface="+mn-ea"/>
              </a:rPr>
              <a:t>Câu</a:t>
            </a:r>
            <a:r>
              <a:rPr lang="en-GB" altLang="en-US" sz="3200" dirty="0">
                <a:solidFill>
                  <a:srgbClr val="FF0000"/>
                </a:solidFill>
                <a:latin typeface="Times New Roman" pitchFamily="18" charset="0"/>
                <a:cs typeface="Times New Roman" pitchFamily="18" charset="0"/>
                <a:sym typeface="+mn-ea"/>
              </a:rPr>
              <a:t> 2 </a:t>
            </a:r>
            <a:r>
              <a:rPr lang="en-US" altLang="en-GB" sz="3200">
                <a:solidFill>
                  <a:srgbClr val="FF0000"/>
                </a:solidFill>
                <a:latin typeface="Times New Roman" pitchFamily="18" charset="0"/>
                <a:cs typeface="Times New Roman" pitchFamily="18" charset="0"/>
                <a:sym typeface="+mn-ea"/>
              </a:rPr>
              <a:t>:</a:t>
            </a:r>
            <a:r>
              <a:rPr lang="en-GB" altLang="en-US" sz="3200">
                <a:solidFill>
                  <a:srgbClr val="FF0000"/>
                </a:solidFill>
                <a:latin typeface="Times New Roman" pitchFamily="18" charset="0"/>
                <a:cs typeface="Times New Roman" pitchFamily="18" charset="0"/>
                <a:sym typeface="+mn-ea"/>
              </a:rPr>
              <a:t> </a:t>
            </a:r>
            <a:r>
              <a:rPr lang="en-US" sz="3200">
                <a:solidFill>
                  <a:srgbClr val="FF0000"/>
                </a:solidFill>
                <a:latin typeface="Times New Roman" pitchFamily="18" charset="0"/>
                <a:cs typeface="Times New Roman" pitchFamily="18" charset="0"/>
              </a:rPr>
              <a:t>Điều gì khiến cả thế giới khâm phục cách người Nhật Bản vượt qua thiên </a:t>
            </a:r>
            <a:r>
              <a:rPr lang="en-US" sz="3200">
                <a:solidFill>
                  <a:srgbClr val="FF0000"/>
                </a:solidFill>
                <a:latin typeface="Times New Roman" pitchFamily="18" charset="0"/>
                <a:cs typeface="Times New Roman" pitchFamily="18" charset="0"/>
              </a:rPr>
              <a:t>tai</a:t>
            </a:r>
            <a:r>
              <a:rPr lang="en-US" sz="3200" smtClean="0">
                <a:solidFill>
                  <a:srgbClr val="FF0000"/>
                </a:solidFill>
                <a:latin typeface="Times New Roman" pitchFamily="18" charset="0"/>
                <a:cs typeface="Times New Roman" pitchFamily="18" charset="0"/>
              </a:rPr>
              <a:t>?</a:t>
            </a:r>
          </a:p>
          <a:p>
            <a:pPr algn="just">
              <a:lnSpc>
                <a:spcPct val="150000"/>
              </a:lnSpc>
            </a:pPr>
            <a:r>
              <a:rPr lang="en-US" sz="3200" smtClean="0">
                <a:latin typeface="Times New Roman" pitchFamily="18" charset="0"/>
                <a:cs typeface="Times New Roman" pitchFamily="18" charset="0"/>
              </a:rPr>
              <a:t>- Hoàn </a:t>
            </a:r>
            <a:r>
              <a:rPr lang="en-US" sz="3200">
                <a:latin typeface="Times New Roman" pitchFamily="18" charset="0"/>
                <a:cs typeface="Times New Roman" pitchFamily="18" charset="0"/>
              </a:rPr>
              <a:t>toàn không xảy ra cướp bóc ở vùng thiên tai. Các nạn nhân rất bình tĩnh, hợp tác và có ý thức kỉ luật cao. Họ luôn xếp hàng trật tự để nhận đồ cứu trợ, phân chia công bằng và sẵn sàng nhường cho người khó khăn hơn. Tại nhà máy điện hạt nhân, nhiều lãnh đạo và nhân viên ở lại, làm việc không kể ngày đêm để ngăn chặn sự cố, bất chấp nguy hiểm đến tính mạng.</a:t>
            </a:r>
            <a:endParaRPr lang="vi-VN" altLang="en-US" sz="3200" dirty="0">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val="3398256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6BD5F18A-305D-DE86-91FD-7493D0F105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4">
            <a:extLst>
              <a:ext uri="{FF2B5EF4-FFF2-40B4-BE49-F238E27FC236}">
                <a16:creationId xmlns:a16="http://schemas.microsoft.com/office/drawing/2014/main" xmlns="" id="{AEE749AC-E0D5-B296-3256-AC21B936A629}"/>
              </a:ext>
            </a:extLst>
          </p:cNvPr>
          <p:cNvSpPr txBox="1"/>
          <p:nvPr/>
        </p:nvSpPr>
        <p:spPr>
          <a:xfrm>
            <a:off x="388106" y="1557991"/>
            <a:ext cx="11435665" cy="3046988"/>
          </a:xfrm>
          <a:prstGeom prst="rect">
            <a:avLst/>
          </a:prstGeom>
          <a:noFill/>
        </p:spPr>
        <p:txBody>
          <a:bodyPr wrap="square" rtlCol="0" anchor="t">
            <a:spAutoFit/>
          </a:bodyPr>
          <a:lstStyle/>
          <a:p>
            <a:r>
              <a:rPr lang="en-GB" altLang="en-US" sz="3200" dirty="0" err="1">
                <a:solidFill>
                  <a:srgbClr val="FF0000"/>
                </a:solidFill>
                <a:latin typeface="Times New Roman" pitchFamily="18" charset="0"/>
                <a:cs typeface="Times New Roman" pitchFamily="18" charset="0"/>
                <a:sym typeface="+mn-ea"/>
              </a:rPr>
              <a:t>Câu</a:t>
            </a:r>
            <a:r>
              <a:rPr lang="en-GB" altLang="en-US" sz="3200" dirty="0">
                <a:solidFill>
                  <a:srgbClr val="FF0000"/>
                </a:solidFill>
                <a:latin typeface="Times New Roman" pitchFamily="18" charset="0"/>
                <a:cs typeface="Times New Roman" pitchFamily="18" charset="0"/>
                <a:sym typeface="+mn-ea"/>
              </a:rPr>
              <a:t> 3 </a:t>
            </a:r>
            <a:r>
              <a:rPr lang="en-US" altLang="en-GB" sz="3200">
                <a:solidFill>
                  <a:srgbClr val="FF0000"/>
                </a:solidFill>
                <a:latin typeface="Times New Roman" pitchFamily="18" charset="0"/>
                <a:cs typeface="Times New Roman" pitchFamily="18" charset="0"/>
                <a:sym typeface="+mn-ea"/>
              </a:rPr>
              <a:t>:</a:t>
            </a:r>
            <a:r>
              <a:rPr lang="en-GB" altLang="en-US" sz="3200">
                <a:solidFill>
                  <a:srgbClr val="FF0000"/>
                </a:solidFill>
                <a:latin typeface="Times New Roman" pitchFamily="18" charset="0"/>
                <a:cs typeface="Times New Roman" pitchFamily="18" charset="0"/>
                <a:sym typeface="+mn-ea"/>
              </a:rPr>
              <a:t> </a:t>
            </a:r>
            <a:r>
              <a:rPr lang="en-US" sz="3200">
                <a:solidFill>
                  <a:srgbClr val="FF0000"/>
                </a:solidFill>
                <a:latin typeface="Times New Roman" pitchFamily="18" charset="0"/>
                <a:cs typeface="Times New Roman" pitchFamily="18" charset="0"/>
              </a:rPr>
              <a:t>Nỗ lực khắc phục thiên tai của người dân Nhật Bản đã đem lại kết quả tốt đẹp như thế nào?</a:t>
            </a:r>
          </a:p>
          <a:p>
            <a:r>
              <a:rPr lang="en-US" sz="3200">
                <a:latin typeface="Times New Roman" pitchFamily="18" charset="0"/>
                <a:cs typeface="Times New Roman" pitchFamily="18" charset="0"/>
              </a:rPr>
              <a:t>- Những hậu quả nặng nề của trận động đất – sóng thần đã được khắc phục và vùng Tô-hô-cư đã trở về cuộc sống bình thường. Mười năm sau, Tô-hô-cư còn được chọn làm địa điểm tổ chức Đại hội Thể thao Ô-lim-pích</a:t>
            </a:r>
          </a:p>
        </p:txBody>
      </p:sp>
    </p:spTree>
    <p:extLst>
      <p:ext uri="{BB962C8B-B14F-4D97-AF65-F5344CB8AC3E}">
        <p14:creationId xmlns:p14="http://schemas.microsoft.com/office/powerpoint/2010/main" val="4123827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charRg st="98" end="306"/>
                                            </p:txEl>
                                          </p:spTgt>
                                        </p:tgtEl>
                                        <p:attrNameLst>
                                          <p:attrName>style.visibility</p:attrName>
                                        </p:attrNameLst>
                                      </p:cBhvr>
                                      <p:to>
                                        <p:strVal val="visible"/>
                                      </p:to>
                                    </p:set>
                                    <p:anim calcmode="lin" valueType="num">
                                      <p:cBhvr additive="base">
                                        <p:cTn id="12" dur="500" fill="hold"/>
                                        <p:tgtEl>
                                          <p:spTgt spid="3">
                                            <p:txEl>
                                              <p:charRg st="98" end="306"/>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charRg st="98" end="30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6BD5F18A-305D-DE86-91FD-7493D0F105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4">
            <a:extLst>
              <a:ext uri="{FF2B5EF4-FFF2-40B4-BE49-F238E27FC236}">
                <a16:creationId xmlns:a16="http://schemas.microsoft.com/office/drawing/2014/main" xmlns="" id="{DFCB8ABF-57B3-95ED-B776-C9AB858BAA98}"/>
              </a:ext>
            </a:extLst>
          </p:cNvPr>
          <p:cNvSpPr txBox="1"/>
          <p:nvPr/>
        </p:nvSpPr>
        <p:spPr>
          <a:xfrm>
            <a:off x="540025" y="1644911"/>
            <a:ext cx="11189520" cy="1815882"/>
          </a:xfrm>
          <a:prstGeom prst="rect">
            <a:avLst/>
          </a:prstGeom>
          <a:noFill/>
        </p:spPr>
        <p:txBody>
          <a:bodyPr wrap="square" rtlCol="0" anchor="t">
            <a:spAutoFit/>
          </a:bodyPr>
          <a:lstStyle/>
          <a:p>
            <a:pPr algn="just">
              <a:lnSpc>
                <a:spcPct val="150000"/>
              </a:lnSpc>
            </a:pPr>
            <a:r>
              <a:rPr lang="en-GB" altLang="en-US" sz="3200" dirty="0" err="1">
                <a:solidFill>
                  <a:srgbClr val="FF0000"/>
                </a:solidFill>
                <a:latin typeface="Times New Roman" pitchFamily="18" charset="0"/>
                <a:cs typeface="Times New Roman" pitchFamily="18" charset="0"/>
                <a:sym typeface="+mn-ea"/>
              </a:rPr>
              <a:t>Câu</a:t>
            </a:r>
            <a:r>
              <a:rPr lang="en-GB" altLang="en-US" sz="3200" dirty="0">
                <a:solidFill>
                  <a:srgbClr val="FF0000"/>
                </a:solidFill>
                <a:latin typeface="Times New Roman" pitchFamily="18" charset="0"/>
                <a:cs typeface="Times New Roman" pitchFamily="18" charset="0"/>
                <a:sym typeface="+mn-ea"/>
              </a:rPr>
              <a:t> 4 </a:t>
            </a:r>
            <a:r>
              <a:rPr lang="en-US" altLang="en-GB" sz="3200">
                <a:solidFill>
                  <a:srgbClr val="FF0000"/>
                </a:solidFill>
                <a:latin typeface="Times New Roman" pitchFamily="18" charset="0"/>
                <a:cs typeface="Times New Roman" pitchFamily="18" charset="0"/>
                <a:sym typeface="+mn-ea"/>
              </a:rPr>
              <a:t>:</a:t>
            </a:r>
            <a:r>
              <a:rPr lang="en-GB" altLang="en-US" sz="3200">
                <a:solidFill>
                  <a:srgbClr val="FF0000"/>
                </a:solidFill>
                <a:latin typeface="Times New Roman" pitchFamily="18" charset="0"/>
                <a:cs typeface="Times New Roman" pitchFamily="18" charset="0"/>
                <a:sym typeface="+mn-ea"/>
              </a:rPr>
              <a:t> </a:t>
            </a:r>
            <a:r>
              <a:rPr lang="en-US" sz="3200">
                <a:latin typeface="Times New Roman" pitchFamily="18" charset="0"/>
                <a:cs typeface="Times New Roman" pitchFamily="18" charset="0"/>
              </a:rPr>
              <a:t>Em học được điều gì từ bài đọc </a:t>
            </a:r>
            <a:r>
              <a:rPr lang="en-US" sz="3200">
                <a:latin typeface="Times New Roman" pitchFamily="18" charset="0"/>
                <a:cs typeface="Times New Roman" pitchFamily="18" charset="0"/>
              </a:rPr>
              <a:t>này</a:t>
            </a:r>
            <a:r>
              <a:rPr lang="en-US" sz="3200" smtClean="0">
                <a:latin typeface="Times New Roman" pitchFamily="18" charset="0"/>
                <a:cs typeface="Times New Roman" pitchFamily="18" charset="0"/>
              </a:rPr>
              <a:t>?</a:t>
            </a:r>
          </a:p>
          <a:p>
            <a:r>
              <a:rPr lang="en-US" sz="3200">
                <a:latin typeface="Times New Roman" pitchFamily="18" charset="0"/>
                <a:cs typeface="Times New Roman" pitchFamily="18" charset="0"/>
              </a:rPr>
              <a:t>- Em học được những phẩm chất tốt đẹp của người Nhật như ý chí, nghị lực, sự đoàn kết, dũng cảm và ý thức kỉ luật cao</a:t>
            </a:r>
          </a:p>
        </p:txBody>
      </p:sp>
    </p:spTree>
    <p:extLst>
      <p:ext uri="{BB962C8B-B14F-4D97-AF65-F5344CB8AC3E}">
        <p14:creationId xmlns:p14="http://schemas.microsoft.com/office/powerpoint/2010/main" val="904546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charRg st="44" end="162"/>
                                            </p:txEl>
                                          </p:spTgt>
                                        </p:tgtEl>
                                        <p:attrNameLst>
                                          <p:attrName>style.visibility</p:attrName>
                                        </p:attrNameLst>
                                      </p:cBhvr>
                                      <p:to>
                                        <p:strVal val="visible"/>
                                      </p:to>
                                    </p:set>
                                    <p:anim calcmode="lin" valueType="num">
                                      <p:cBhvr additive="base">
                                        <p:cTn id="12" dur="500" fill="hold"/>
                                        <p:tgtEl>
                                          <p:spTgt spid="3">
                                            <p:txEl>
                                              <p:charRg st="44" end="16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charRg st="44" end="16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49"/>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xmlns="" id="{157DF8C3-03B5-4D57-D441-CDE43925A9EA}"/>
              </a:ext>
            </a:extLst>
          </p:cNvPr>
          <p:cNvGrpSpPr/>
          <p:nvPr/>
        </p:nvGrpSpPr>
        <p:grpSpPr>
          <a:xfrm>
            <a:off x="698080" y="226875"/>
            <a:ext cx="7823067" cy="1666372"/>
            <a:chOff x="108731" y="2335419"/>
            <a:chExt cx="5867300" cy="1249779"/>
          </a:xfrm>
        </p:grpSpPr>
        <p:sp>
          <p:nvSpPr>
            <p:cNvPr id="4" name="Speech Bubble: Rectangle with Corners Rounded 8">
              <a:extLst>
                <a:ext uri="{FF2B5EF4-FFF2-40B4-BE49-F238E27FC236}">
                  <a16:creationId xmlns:a16="http://schemas.microsoft.com/office/drawing/2014/main" xmlns="" id="{A8C9CD43-114A-A2AA-4FD8-A488E04424E4}"/>
                </a:ext>
              </a:extLst>
            </p:cNvPr>
            <p:cNvSpPr/>
            <p:nvPr/>
          </p:nvSpPr>
          <p:spPr>
            <a:xfrm>
              <a:off x="108731" y="2335419"/>
              <a:ext cx="5867300" cy="1249779"/>
            </a:xfrm>
            <a:custGeom>
              <a:avLst/>
              <a:gdLst>
                <a:gd name="connsiteX0" fmla="*/ 0 w 4838404"/>
                <a:gd name="connsiteY0" fmla="*/ 208301 h 1249779"/>
                <a:gd name="connsiteX1" fmla="*/ 208301 w 4838404"/>
                <a:gd name="connsiteY1" fmla="*/ 0 h 1249779"/>
                <a:gd name="connsiteX2" fmla="*/ 806401 w 4838404"/>
                <a:gd name="connsiteY2" fmla="*/ 0 h 1249779"/>
                <a:gd name="connsiteX3" fmla="*/ 806401 w 4838404"/>
                <a:gd name="connsiteY3" fmla="*/ 0 h 1249779"/>
                <a:gd name="connsiteX4" fmla="*/ 2016002 w 4838404"/>
                <a:gd name="connsiteY4" fmla="*/ 0 h 1249779"/>
                <a:gd name="connsiteX5" fmla="*/ 4630103 w 4838404"/>
                <a:gd name="connsiteY5" fmla="*/ 0 h 1249779"/>
                <a:gd name="connsiteX6" fmla="*/ 4838404 w 4838404"/>
                <a:gd name="connsiteY6" fmla="*/ 208301 h 1249779"/>
                <a:gd name="connsiteX7" fmla="*/ 4838404 w 4838404"/>
                <a:gd name="connsiteY7" fmla="*/ 729038 h 1249779"/>
                <a:gd name="connsiteX8" fmla="*/ 4838404 w 4838404"/>
                <a:gd name="connsiteY8" fmla="*/ 729038 h 1249779"/>
                <a:gd name="connsiteX9" fmla="*/ 4838404 w 4838404"/>
                <a:gd name="connsiteY9" fmla="*/ 1041483 h 1249779"/>
                <a:gd name="connsiteX10" fmla="*/ 4838404 w 4838404"/>
                <a:gd name="connsiteY10" fmla="*/ 1041478 h 1249779"/>
                <a:gd name="connsiteX11" fmla="*/ 4630103 w 4838404"/>
                <a:gd name="connsiteY11" fmla="*/ 1249779 h 1249779"/>
                <a:gd name="connsiteX12" fmla="*/ 2016002 w 4838404"/>
                <a:gd name="connsiteY12" fmla="*/ 1249779 h 1249779"/>
                <a:gd name="connsiteX13" fmla="*/ 806401 w 4838404"/>
                <a:gd name="connsiteY13" fmla="*/ 1249779 h 1249779"/>
                <a:gd name="connsiteX14" fmla="*/ 806401 w 4838404"/>
                <a:gd name="connsiteY14" fmla="*/ 1249779 h 1249779"/>
                <a:gd name="connsiteX15" fmla="*/ 208301 w 4838404"/>
                <a:gd name="connsiteY15" fmla="*/ 1249779 h 1249779"/>
                <a:gd name="connsiteX16" fmla="*/ 0 w 4838404"/>
                <a:gd name="connsiteY16" fmla="*/ 1041478 h 1249779"/>
                <a:gd name="connsiteX17" fmla="*/ 0 w 4838404"/>
                <a:gd name="connsiteY17" fmla="*/ 1041483 h 1249779"/>
                <a:gd name="connsiteX18" fmla="*/ -243468 w 4838404"/>
                <a:gd name="connsiteY18" fmla="*/ 838489 h 1249779"/>
                <a:gd name="connsiteX19" fmla="*/ 0 w 4838404"/>
                <a:gd name="connsiteY19" fmla="*/ 729038 h 1249779"/>
                <a:gd name="connsiteX20" fmla="*/ 0 w 4838404"/>
                <a:gd name="connsiteY20" fmla="*/ 208301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38404" h="1249779" fill="none" extrusionOk="0">
                  <a:moveTo>
                    <a:pt x="0" y="208301"/>
                  </a:moveTo>
                  <a:cubicBezTo>
                    <a:pt x="11337" y="99396"/>
                    <a:pt x="75824" y="7011"/>
                    <a:pt x="208301" y="0"/>
                  </a:cubicBezTo>
                  <a:cubicBezTo>
                    <a:pt x="343880" y="-28753"/>
                    <a:pt x="550927" y="28229"/>
                    <a:pt x="806401" y="0"/>
                  </a:cubicBezTo>
                  <a:lnTo>
                    <a:pt x="806401" y="0"/>
                  </a:lnTo>
                  <a:cubicBezTo>
                    <a:pt x="1033204" y="60725"/>
                    <a:pt x="1754184" y="54041"/>
                    <a:pt x="2016002" y="0"/>
                  </a:cubicBezTo>
                  <a:cubicBezTo>
                    <a:pt x="2288051" y="-117130"/>
                    <a:pt x="4118833" y="123459"/>
                    <a:pt x="4630103" y="0"/>
                  </a:cubicBezTo>
                  <a:cubicBezTo>
                    <a:pt x="4751275" y="9768"/>
                    <a:pt x="4836294" y="93555"/>
                    <a:pt x="4838404" y="208301"/>
                  </a:cubicBezTo>
                  <a:cubicBezTo>
                    <a:pt x="4825901" y="263061"/>
                    <a:pt x="4827746" y="641557"/>
                    <a:pt x="4838404" y="729038"/>
                  </a:cubicBezTo>
                  <a:lnTo>
                    <a:pt x="4838404" y="729038"/>
                  </a:lnTo>
                  <a:cubicBezTo>
                    <a:pt x="4843748" y="782461"/>
                    <a:pt x="4824969" y="988603"/>
                    <a:pt x="4838404" y="1041483"/>
                  </a:cubicBezTo>
                  <a:lnTo>
                    <a:pt x="4838404" y="1041478"/>
                  </a:lnTo>
                  <a:cubicBezTo>
                    <a:pt x="4826206" y="1141243"/>
                    <a:pt x="4741976" y="1260095"/>
                    <a:pt x="4630103" y="1249779"/>
                  </a:cubicBezTo>
                  <a:cubicBezTo>
                    <a:pt x="3603204" y="1383173"/>
                    <a:pt x="2774257" y="1119059"/>
                    <a:pt x="2016002" y="1249779"/>
                  </a:cubicBezTo>
                  <a:cubicBezTo>
                    <a:pt x="1597903" y="1200099"/>
                    <a:pt x="1085935" y="1145378"/>
                    <a:pt x="806401" y="1249779"/>
                  </a:cubicBezTo>
                  <a:lnTo>
                    <a:pt x="806401" y="1249779"/>
                  </a:lnTo>
                  <a:cubicBezTo>
                    <a:pt x="516202" y="1224606"/>
                    <a:pt x="408819" y="1239259"/>
                    <a:pt x="208301" y="1249779"/>
                  </a:cubicBezTo>
                  <a:cubicBezTo>
                    <a:pt x="73288" y="1249695"/>
                    <a:pt x="1724" y="1152982"/>
                    <a:pt x="0" y="1041478"/>
                  </a:cubicBezTo>
                  <a:lnTo>
                    <a:pt x="0" y="1041483"/>
                  </a:lnTo>
                  <a:cubicBezTo>
                    <a:pt x="-96100" y="983604"/>
                    <a:pt x="-205237" y="906647"/>
                    <a:pt x="-243468" y="838489"/>
                  </a:cubicBezTo>
                  <a:cubicBezTo>
                    <a:pt x="-188011" y="831647"/>
                    <a:pt x="-30915" y="742036"/>
                    <a:pt x="0" y="729038"/>
                  </a:cubicBezTo>
                  <a:cubicBezTo>
                    <a:pt x="-20507" y="528137"/>
                    <a:pt x="18486" y="357830"/>
                    <a:pt x="0" y="208301"/>
                  </a:cubicBezTo>
                  <a:close/>
                </a:path>
                <a:path w="4838404" h="1249779" stroke="0" extrusionOk="0">
                  <a:moveTo>
                    <a:pt x="0" y="208301"/>
                  </a:moveTo>
                  <a:cubicBezTo>
                    <a:pt x="-5071" y="101931"/>
                    <a:pt x="110378" y="-11577"/>
                    <a:pt x="208301" y="0"/>
                  </a:cubicBezTo>
                  <a:cubicBezTo>
                    <a:pt x="291371" y="43685"/>
                    <a:pt x="635056" y="-31363"/>
                    <a:pt x="806401" y="0"/>
                  </a:cubicBezTo>
                  <a:lnTo>
                    <a:pt x="806401" y="0"/>
                  </a:lnTo>
                  <a:cubicBezTo>
                    <a:pt x="1122541" y="-66706"/>
                    <a:pt x="1882786" y="38514"/>
                    <a:pt x="2016002" y="0"/>
                  </a:cubicBezTo>
                  <a:cubicBezTo>
                    <a:pt x="2745233" y="-134364"/>
                    <a:pt x="3975844" y="130381"/>
                    <a:pt x="4630103" y="0"/>
                  </a:cubicBezTo>
                  <a:cubicBezTo>
                    <a:pt x="4739852" y="-12472"/>
                    <a:pt x="4840827" y="91382"/>
                    <a:pt x="4838404" y="208301"/>
                  </a:cubicBezTo>
                  <a:cubicBezTo>
                    <a:pt x="4823244" y="265499"/>
                    <a:pt x="4831726" y="640122"/>
                    <a:pt x="4838404" y="729038"/>
                  </a:cubicBezTo>
                  <a:lnTo>
                    <a:pt x="4838404" y="729038"/>
                  </a:lnTo>
                  <a:cubicBezTo>
                    <a:pt x="4853475" y="818772"/>
                    <a:pt x="4811925" y="909010"/>
                    <a:pt x="4838404" y="1041483"/>
                  </a:cubicBezTo>
                  <a:lnTo>
                    <a:pt x="4838404" y="1041478"/>
                  </a:lnTo>
                  <a:cubicBezTo>
                    <a:pt x="4845468" y="1155748"/>
                    <a:pt x="4729254" y="1254383"/>
                    <a:pt x="4630103" y="1249779"/>
                  </a:cubicBezTo>
                  <a:cubicBezTo>
                    <a:pt x="3966767" y="1212020"/>
                    <a:pt x="2333652" y="1300277"/>
                    <a:pt x="2016002" y="1249779"/>
                  </a:cubicBezTo>
                  <a:cubicBezTo>
                    <a:pt x="1413743" y="1325436"/>
                    <a:pt x="1094119" y="1345543"/>
                    <a:pt x="806401" y="1249779"/>
                  </a:cubicBezTo>
                  <a:lnTo>
                    <a:pt x="806401" y="1249779"/>
                  </a:lnTo>
                  <a:cubicBezTo>
                    <a:pt x="605747" y="1296387"/>
                    <a:pt x="358270" y="1241190"/>
                    <a:pt x="208301" y="1249779"/>
                  </a:cubicBezTo>
                  <a:cubicBezTo>
                    <a:pt x="83053" y="1240471"/>
                    <a:pt x="5806" y="1155160"/>
                    <a:pt x="0" y="1041478"/>
                  </a:cubicBezTo>
                  <a:lnTo>
                    <a:pt x="0" y="1041483"/>
                  </a:lnTo>
                  <a:cubicBezTo>
                    <a:pt x="-60949" y="977313"/>
                    <a:pt x="-141750" y="950583"/>
                    <a:pt x="-243468" y="838489"/>
                  </a:cubicBezTo>
                  <a:cubicBezTo>
                    <a:pt x="-196881" y="811341"/>
                    <a:pt x="-101417" y="751063"/>
                    <a:pt x="0" y="729038"/>
                  </a:cubicBezTo>
                  <a:cubicBezTo>
                    <a:pt x="26936" y="554714"/>
                    <a:pt x="-15162" y="282617"/>
                    <a:pt x="0" y="208301"/>
                  </a:cubicBezTo>
                  <a:close/>
                </a:path>
              </a:pathLst>
            </a:custGeom>
            <a:solidFill>
              <a:schemeClr val="accent1">
                <a:lumMod val="20000"/>
                <a:lumOff val="80000"/>
              </a:schemeClr>
            </a:solidFill>
            <a:ln w="38100">
              <a:solidFill>
                <a:schemeClr val="accent6">
                  <a:lumMod val="25000"/>
                </a:schemeClr>
              </a:solidFill>
              <a:prstDash val="solid"/>
              <a:extLst>
                <a:ext uri="{C807C97D-BFC1-408E-A445-0C87EB9F89A2}">
                  <ask:lineSketchStyleProps xmlns="" xmlns:ask="http://schemas.microsoft.com/office/drawing/2018/sketchyshapes" sd="2842418190">
                    <a:custGeom>
                      <a:avLst/>
                      <a:gdLst>
                        <a:gd name="connsiteX0" fmla="*/ 0 w 7823067"/>
                        <a:gd name="connsiteY0" fmla="*/ 277734 h 1666372"/>
                        <a:gd name="connsiteX1" fmla="*/ 336795 w 7823067"/>
                        <a:gd name="connsiteY1" fmla="*/ 0 h 1666372"/>
                        <a:gd name="connsiteX2" fmla="*/ 1303845 w 7823067"/>
                        <a:gd name="connsiteY2" fmla="*/ 0 h 1666372"/>
                        <a:gd name="connsiteX3" fmla="*/ 1303845 w 7823067"/>
                        <a:gd name="connsiteY3" fmla="*/ 0 h 1666372"/>
                        <a:gd name="connsiteX4" fmla="*/ 3259611 w 7823067"/>
                        <a:gd name="connsiteY4" fmla="*/ 0 h 1666372"/>
                        <a:gd name="connsiteX5" fmla="*/ 7486271 w 7823067"/>
                        <a:gd name="connsiteY5" fmla="*/ 0 h 1666372"/>
                        <a:gd name="connsiteX6" fmla="*/ 7823067 w 7823067"/>
                        <a:gd name="connsiteY6" fmla="*/ 277734 h 1666372"/>
                        <a:gd name="connsiteX7" fmla="*/ 7823067 w 7823067"/>
                        <a:gd name="connsiteY7" fmla="*/ 972050 h 1666372"/>
                        <a:gd name="connsiteX8" fmla="*/ 7823067 w 7823067"/>
                        <a:gd name="connsiteY8" fmla="*/ 972050 h 1666372"/>
                        <a:gd name="connsiteX9" fmla="*/ 7823067 w 7823067"/>
                        <a:gd name="connsiteY9" fmla="*/ 1388644 h 1666372"/>
                        <a:gd name="connsiteX10" fmla="*/ 7823067 w 7823067"/>
                        <a:gd name="connsiteY10" fmla="*/ 1388637 h 1666372"/>
                        <a:gd name="connsiteX11" fmla="*/ 7486271 w 7823067"/>
                        <a:gd name="connsiteY11" fmla="*/ 1666372 h 1666372"/>
                        <a:gd name="connsiteX12" fmla="*/ 3259611 w 7823067"/>
                        <a:gd name="connsiteY12" fmla="*/ 1666372 h 1666372"/>
                        <a:gd name="connsiteX13" fmla="*/ 1303845 w 7823067"/>
                        <a:gd name="connsiteY13" fmla="*/ 1666372 h 1666372"/>
                        <a:gd name="connsiteX14" fmla="*/ 1303845 w 7823067"/>
                        <a:gd name="connsiteY14" fmla="*/ 1666372 h 1666372"/>
                        <a:gd name="connsiteX15" fmla="*/ 336795 w 7823067"/>
                        <a:gd name="connsiteY15" fmla="*/ 1666372 h 1666372"/>
                        <a:gd name="connsiteX16" fmla="*/ 0 w 7823067"/>
                        <a:gd name="connsiteY16" fmla="*/ 1388637 h 1666372"/>
                        <a:gd name="connsiteX17" fmla="*/ 0 w 7823067"/>
                        <a:gd name="connsiteY17" fmla="*/ 1388644 h 1666372"/>
                        <a:gd name="connsiteX18" fmla="*/ -393656 w 7823067"/>
                        <a:gd name="connsiteY18" fmla="*/ 1117985 h 1666372"/>
                        <a:gd name="connsiteX19" fmla="*/ 0 w 7823067"/>
                        <a:gd name="connsiteY19" fmla="*/ 972050 h 1666372"/>
                        <a:gd name="connsiteX20" fmla="*/ 0 w 7823067"/>
                        <a:gd name="connsiteY20" fmla="*/ 277734 h 1666372"/>
                        <a:gd name="connsiteX0" fmla="*/ 0 w 7823067"/>
                        <a:gd name="connsiteY0" fmla="*/ 277734 h 1666372"/>
                        <a:gd name="connsiteX1" fmla="*/ 336795 w 7823067"/>
                        <a:gd name="connsiteY1" fmla="*/ 0 h 1666372"/>
                        <a:gd name="connsiteX2" fmla="*/ 1303845 w 7823067"/>
                        <a:gd name="connsiteY2" fmla="*/ 0 h 1666372"/>
                        <a:gd name="connsiteX3" fmla="*/ 1303845 w 7823067"/>
                        <a:gd name="connsiteY3" fmla="*/ 0 h 1666372"/>
                        <a:gd name="connsiteX4" fmla="*/ 3259611 w 7823067"/>
                        <a:gd name="connsiteY4" fmla="*/ 0 h 1666372"/>
                        <a:gd name="connsiteX5" fmla="*/ 7486271 w 7823067"/>
                        <a:gd name="connsiteY5" fmla="*/ 0 h 1666372"/>
                        <a:gd name="connsiteX6" fmla="*/ 7823067 w 7823067"/>
                        <a:gd name="connsiteY6" fmla="*/ 277734 h 1666372"/>
                        <a:gd name="connsiteX7" fmla="*/ 7823067 w 7823067"/>
                        <a:gd name="connsiteY7" fmla="*/ 972050 h 1666372"/>
                        <a:gd name="connsiteX8" fmla="*/ 7823067 w 7823067"/>
                        <a:gd name="connsiteY8" fmla="*/ 972050 h 1666372"/>
                        <a:gd name="connsiteX9" fmla="*/ 7823067 w 7823067"/>
                        <a:gd name="connsiteY9" fmla="*/ 1388644 h 1666372"/>
                        <a:gd name="connsiteX10" fmla="*/ 7823067 w 7823067"/>
                        <a:gd name="connsiteY10" fmla="*/ 1388637 h 1666372"/>
                        <a:gd name="connsiteX11" fmla="*/ 7486271 w 7823067"/>
                        <a:gd name="connsiteY11" fmla="*/ 1666372 h 1666372"/>
                        <a:gd name="connsiteX12" fmla="*/ 3259611 w 7823067"/>
                        <a:gd name="connsiteY12" fmla="*/ 1666372 h 1666372"/>
                        <a:gd name="connsiteX13" fmla="*/ 1303845 w 7823067"/>
                        <a:gd name="connsiteY13" fmla="*/ 1666372 h 1666372"/>
                        <a:gd name="connsiteX14" fmla="*/ 1303845 w 7823067"/>
                        <a:gd name="connsiteY14" fmla="*/ 1666372 h 1666372"/>
                        <a:gd name="connsiteX15" fmla="*/ 336795 w 7823067"/>
                        <a:gd name="connsiteY15" fmla="*/ 1666372 h 1666372"/>
                        <a:gd name="connsiteX16" fmla="*/ 0 w 7823067"/>
                        <a:gd name="connsiteY16" fmla="*/ 1388637 h 1666372"/>
                        <a:gd name="connsiteX17" fmla="*/ 0 w 7823067"/>
                        <a:gd name="connsiteY17" fmla="*/ 1388644 h 1666372"/>
                        <a:gd name="connsiteX18" fmla="*/ -393656 w 7823067"/>
                        <a:gd name="connsiteY18" fmla="*/ 1117985 h 1666372"/>
                        <a:gd name="connsiteX19" fmla="*/ 0 w 7823067"/>
                        <a:gd name="connsiteY19" fmla="*/ 972050 h 1666372"/>
                        <a:gd name="connsiteX20" fmla="*/ 0 w 7823067"/>
                        <a:gd name="connsiteY20" fmla="*/ 277734 h 166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23067" h="1666372" fill="none" extrusionOk="0">
                          <a:moveTo>
                            <a:pt x="0" y="277734"/>
                          </a:moveTo>
                          <a:cubicBezTo>
                            <a:pt x="29036" y="138323"/>
                            <a:pt x="107640" y="15362"/>
                            <a:pt x="336795" y="0"/>
                          </a:cubicBezTo>
                          <a:cubicBezTo>
                            <a:pt x="550792" y="-34928"/>
                            <a:pt x="896457" y="32320"/>
                            <a:pt x="1303845" y="0"/>
                          </a:cubicBezTo>
                          <a:lnTo>
                            <a:pt x="1303845" y="0"/>
                          </a:lnTo>
                          <a:cubicBezTo>
                            <a:pt x="1598047" y="36708"/>
                            <a:pt x="2860003" y="108665"/>
                            <a:pt x="3259611" y="0"/>
                          </a:cubicBezTo>
                          <a:cubicBezTo>
                            <a:pt x="3819974" y="-225977"/>
                            <a:pt x="6603977" y="225822"/>
                            <a:pt x="7486271" y="0"/>
                          </a:cubicBezTo>
                          <a:cubicBezTo>
                            <a:pt x="7684596" y="16857"/>
                            <a:pt x="7816748" y="125147"/>
                            <a:pt x="7823067" y="277734"/>
                          </a:cubicBezTo>
                          <a:cubicBezTo>
                            <a:pt x="7807221" y="350133"/>
                            <a:pt x="7818841" y="838050"/>
                            <a:pt x="7823067" y="972050"/>
                          </a:cubicBezTo>
                          <a:lnTo>
                            <a:pt x="7823067" y="972050"/>
                          </a:lnTo>
                          <a:cubicBezTo>
                            <a:pt x="7841248" y="1040960"/>
                            <a:pt x="7801314" y="1321814"/>
                            <a:pt x="7823067" y="1388644"/>
                          </a:cubicBezTo>
                          <a:lnTo>
                            <a:pt x="7823067" y="1388637"/>
                          </a:lnTo>
                          <a:cubicBezTo>
                            <a:pt x="7790061" y="1505022"/>
                            <a:pt x="7657533" y="1711458"/>
                            <a:pt x="7486271" y="1666372"/>
                          </a:cubicBezTo>
                          <a:cubicBezTo>
                            <a:pt x="5818942" y="1875661"/>
                            <a:pt x="4519381" y="1571518"/>
                            <a:pt x="3259611" y="1666372"/>
                          </a:cubicBezTo>
                          <a:cubicBezTo>
                            <a:pt x="2558571" y="1596233"/>
                            <a:pt x="1744051" y="1547366"/>
                            <a:pt x="1303845" y="1666372"/>
                          </a:cubicBezTo>
                          <a:lnTo>
                            <a:pt x="1303845" y="1666372"/>
                          </a:lnTo>
                          <a:cubicBezTo>
                            <a:pt x="832183" y="1626586"/>
                            <a:pt x="672465" y="1640099"/>
                            <a:pt x="336795" y="1666372"/>
                          </a:cubicBezTo>
                          <a:cubicBezTo>
                            <a:pt x="99793" y="1666181"/>
                            <a:pt x="11319" y="1519809"/>
                            <a:pt x="0" y="1388637"/>
                          </a:cubicBezTo>
                          <a:lnTo>
                            <a:pt x="0" y="1388644"/>
                          </a:lnTo>
                          <a:cubicBezTo>
                            <a:pt x="-155727" y="1316314"/>
                            <a:pt x="-343854" y="1221790"/>
                            <a:pt x="-393656" y="1117985"/>
                          </a:cubicBezTo>
                          <a:cubicBezTo>
                            <a:pt x="-309783" y="1107819"/>
                            <a:pt x="-42941" y="991883"/>
                            <a:pt x="0" y="972050"/>
                          </a:cubicBezTo>
                          <a:cubicBezTo>
                            <a:pt x="-62356" y="685212"/>
                            <a:pt x="65238" y="461154"/>
                            <a:pt x="0" y="277734"/>
                          </a:cubicBezTo>
                          <a:close/>
                        </a:path>
                        <a:path w="7823067" h="1666372" stroke="0" extrusionOk="0">
                          <a:moveTo>
                            <a:pt x="0" y="277734"/>
                          </a:moveTo>
                          <a:cubicBezTo>
                            <a:pt x="-6061" y="127419"/>
                            <a:pt x="183160" y="-6431"/>
                            <a:pt x="336795" y="0"/>
                          </a:cubicBezTo>
                          <a:cubicBezTo>
                            <a:pt x="485057" y="44469"/>
                            <a:pt x="1079406" y="-24039"/>
                            <a:pt x="1303845" y="0"/>
                          </a:cubicBezTo>
                          <a:lnTo>
                            <a:pt x="1303845" y="0"/>
                          </a:lnTo>
                          <a:cubicBezTo>
                            <a:pt x="1811173" y="-90175"/>
                            <a:pt x="3043949" y="70122"/>
                            <a:pt x="3259611" y="0"/>
                          </a:cubicBezTo>
                          <a:cubicBezTo>
                            <a:pt x="4285327" y="-240032"/>
                            <a:pt x="6530909" y="89385"/>
                            <a:pt x="7486271" y="0"/>
                          </a:cubicBezTo>
                          <a:cubicBezTo>
                            <a:pt x="7678921" y="-6768"/>
                            <a:pt x="7803040" y="117848"/>
                            <a:pt x="7823067" y="277734"/>
                          </a:cubicBezTo>
                          <a:cubicBezTo>
                            <a:pt x="7808748" y="362971"/>
                            <a:pt x="7816832" y="842920"/>
                            <a:pt x="7823067" y="972050"/>
                          </a:cubicBezTo>
                          <a:lnTo>
                            <a:pt x="7823067" y="972050"/>
                          </a:lnTo>
                          <a:cubicBezTo>
                            <a:pt x="7831953" y="1075519"/>
                            <a:pt x="7788004" y="1218863"/>
                            <a:pt x="7823067" y="1388644"/>
                          </a:cubicBezTo>
                          <a:lnTo>
                            <a:pt x="7823067" y="1388637"/>
                          </a:lnTo>
                          <a:cubicBezTo>
                            <a:pt x="7804889" y="1551386"/>
                            <a:pt x="7662450" y="1685268"/>
                            <a:pt x="7486271" y="1666372"/>
                          </a:cubicBezTo>
                          <a:cubicBezTo>
                            <a:pt x="6445419" y="1696417"/>
                            <a:pt x="3769466" y="1694010"/>
                            <a:pt x="3259611" y="1666372"/>
                          </a:cubicBezTo>
                          <a:cubicBezTo>
                            <a:pt x="2279171" y="1782886"/>
                            <a:pt x="1806541" y="1801164"/>
                            <a:pt x="1303845" y="1666372"/>
                          </a:cubicBezTo>
                          <a:lnTo>
                            <a:pt x="1303845" y="1666372"/>
                          </a:lnTo>
                          <a:cubicBezTo>
                            <a:pt x="986482" y="1775041"/>
                            <a:pt x="551364" y="1672909"/>
                            <a:pt x="336795" y="1666372"/>
                          </a:cubicBezTo>
                          <a:cubicBezTo>
                            <a:pt x="142670" y="1680622"/>
                            <a:pt x="16646" y="1538042"/>
                            <a:pt x="0" y="1388637"/>
                          </a:cubicBezTo>
                          <a:lnTo>
                            <a:pt x="0" y="1388644"/>
                          </a:lnTo>
                          <a:cubicBezTo>
                            <a:pt x="-99783" y="1306199"/>
                            <a:pt x="-213226" y="1246669"/>
                            <a:pt x="-393656" y="1117985"/>
                          </a:cubicBezTo>
                          <a:cubicBezTo>
                            <a:pt x="-325419" y="1109517"/>
                            <a:pt x="-165369" y="1026121"/>
                            <a:pt x="0" y="972050"/>
                          </a:cubicBezTo>
                          <a:cubicBezTo>
                            <a:pt x="41726" y="746418"/>
                            <a:pt x="-16628" y="388868"/>
                            <a:pt x="0" y="277734"/>
                          </a:cubicBezTo>
                          <a:close/>
                        </a:path>
                        <a:path w="7823067" h="1666372" fill="none" stroke="0" extrusionOk="0">
                          <a:moveTo>
                            <a:pt x="0" y="277734"/>
                          </a:moveTo>
                          <a:cubicBezTo>
                            <a:pt x="10293" y="146271"/>
                            <a:pt x="136865" y="-302"/>
                            <a:pt x="336795" y="0"/>
                          </a:cubicBezTo>
                          <a:cubicBezTo>
                            <a:pt x="605939" y="-73831"/>
                            <a:pt x="884638" y="50529"/>
                            <a:pt x="1303845" y="0"/>
                          </a:cubicBezTo>
                          <a:lnTo>
                            <a:pt x="1303845" y="0"/>
                          </a:lnTo>
                          <a:cubicBezTo>
                            <a:pt x="1680529" y="106237"/>
                            <a:pt x="2820070" y="35279"/>
                            <a:pt x="3259611" y="0"/>
                          </a:cubicBezTo>
                          <a:cubicBezTo>
                            <a:pt x="3712947" y="-170422"/>
                            <a:pt x="6629616" y="147486"/>
                            <a:pt x="7486271" y="0"/>
                          </a:cubicBezTo>
                          <a:cubicBezTo>
                            <a:pt x="7681042" y="10317"/>
                            <a:pt x="7826740" y="119248"/>
                            <a:pt x="7823067" y="277734"/>
                          </a:cubicBezTo>
                          <a:cubicBezTo>
                            <a:pt x="7803038" y="344389"/>
                            <a:pt x="7798395" y="877626"/>
                            <a:pt x="7823067" y="972050"/>
                          </a:cubicBezTo>
                          <a:lnTo>
                            <a:pt x="7823067" y="972050"/>
                          </a:lnTo>
                          <a:cubicBezTo>
                            <a:pt x="7837158" y="1039445"/>
                            <a:pt x="7802389" y="1325943"/>
                            <a:pt x="7823067" y="1388644"/>
                          </a:cubicBezTo>
                          <a:lnTo>
                            <a:pt x="7823067" y="1388637"/>
                          </a:lnTo>
                          <a:cubicBezTo>
                            <a:pt x="7815081" y="1520377"/>
                            <a:pt x="7656331" y="1683262"/>
                            <a:pt x="7486271" y="1666372"/>
                          </a:cubicBezTo>
                          <a:cubicBezTo>
                            <a:pt x="5839339" y="1733489"/>
                            <a:pt x="4570643" y="1489316"/>
                            <a:pt x="3259611" y="1666372"/>
                          </a:cubicBezTo>
                          <a:cubicBezTo>
                            <a:pt x="2547999" y="1560788"/>
                            <a:pt x="1692607" y="1549540"/>
                            <a:pt x="1303845" y="1666372"/>
                          </a:cubicBezTo>
                          <a:lnTo>
                            <a:pt x="1303845" y="1666372"/>
                          </a:lnTo>
                          <a:cubicBezTo>
                            <a:pt x="863586" y="1631308"/>
                            <a:pt x="645330" y="1647126"/>
                            <a:pt x="336795" y="1666372"/>
                          </a:cubicBezTo>
                          <a:cubicBezTo>
                            <a:pt x="102379" y="1651560"/>
                            <a:pt x="23161" y="1532539"/>
                            <a:pt x="0" y="1388637"/>
                          </a:cubicBezTo>
                          <a:lnTo>
                            <a:pt x="0" y="1388644"/>
                          </a:lnTo>
                          <a:cubicBezTo>
                            <a:pt x="-160717" y="1312659"/>
                            <a:pt x="-327488" y="1205459"/>
                            <a:pt x="-393656" y="1117985"/>
                          </a:cubicBezTo>
                          <a:cubicBezTo>
                            <a:pt x="-305036" y="1108152"/>
                            <a:pt x="-49218" y="986468"/>
                            <a:pt x="0" y="972050"/>
                          </a:cubicBezTo>
                          <a:cubicBezTo>
                            <a:pt x="-58081" y="715316"/>
                            <a:pt x="24548" y="444687"/>
                            <a:pt x="0" y="27773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5" name="TextBox 4">
              <a:extLst>
                <a:ext uri="{FF2B5EF4-FFF2-40B4-BE49-F238E27FC236}">
                  <a16:creationId xmlns:a16="http://schemas.microsoft.com/office/drawing/2014/main" xmlns="" id="{20B586E0-121D-AD8B-3AFE-51C34F921F7B}"/>
                </a:ext>
              </a:extLst>
            </p:cNvPr>
            <p:cNvSpPr txBox="1"/>
            <p:nvPr/>
          </p:nvSpPr>
          <p:spPr>
            <a:xfrm>
              <a:off x="200026" y="2433194"/>
              <a:ext cx="5651938" cy="992579"/>
            </a:xfrm>
            <a:prstGeom prst="rect">
              <a:avLst/>
            </a:prstGeom>
            <a:solidFill>
              <a:schemeClr val="accent1">
                <a:lumMod val="20000"/>
                <a:lumOff val="80000"/>
              </a:schemeClr>
            </a:solidFill>
          </p:spPr>
          <p:txBody>
            <a:bodyPr wrap="square" rtlCol="0">
              <a:spAutoFit/>
            </a:bodyPr>
            <a:lstStyle/>
            <a:p>
              <a:pPr algn="just" defTabSz="1219170">
                <a:buClr>
                  <a:srgbClr val="000000"/>
                </a:buClr>
              </a:pPr>
              <a:r>
                <a:rPr lang="en-US" sz="4000" kern="0" dirty="0">
                  <a:solidFill>
                    <a:srgbClr val="0070C0"/>
                  </a:solidFill>
                  <a:latin typeface="UTM Avo" panose="02040603050506020204" pitchFamily="18" charset="0"/>
                  <a:cs typeface="Calibri" panose="020F0502020204030204" pitchFamily="34" charset="0"/>
                  <a:sym typeface="Arial"/>
                </a:rPr>
                <a:t>- Theo </a:t>
              </a:r>
              <a:r>
                <a:rPr lang="en-US" sz="4000" kern="0" dirty="0" err="1">
                  <a:solidFill>
                    <a:srgbClr val="0070C0"/>
                  </a:solidFill>
                  <a:latin typeface="UTM Avo" panose="02040603050506020204" pitchFamily="18" charset="0"/>
                  <a:cs typeface="Calibri" panose="020F0502020204030204" pitchFamily="34" charset="0"/>
                  <a:sym typeface="Arial"/>
                </a:rPr>
                <a:t>em</a:t>
              </a:r>
              <a:r>
                <a:rPr lang="en-US" sz="4000" kern="0" dirty="0">
                  <a:solidFill>
                    <a:srgbClr val="0070C0"/>
                  </a:solidFill>
                  <a:latin typeface="UTM Avo" panose="02040603050506020204" pitchFamily="18" charset="0"/>
                  <a:cs typeface="Calibri" panose="020F0502020204030204" pitchFamily="34" charset="0"/>
                  <a:sym typeface="Arial"/>
                </a:rPr>
                <a:t>, </a:t>
              </a:r>
              <a:r>
                <a:rPr lang="en-US" sz="4000" kern="0" dirty="0" err="1">
                  <a:solidFill>
                    <a:srgbClr val="0070C0"/>
                  </a:solidFill>
                  <a:latin typeface="UTM Avo" panose="02040603050506020204" pitchFamily="18" charset="0"/>
                  <a:cs typeface="Calibri" panose="020F0502020204030204" pitchFamily="34" charset="0"/>
                  <a:sym typeface="Arial"/>
                </a:rPr>
                <a:t>nội</a:t>
              </a:r>
              <a:r>
                <a:rPr lang="en-US" sz="4000" kern="0" dirty="0">
                  <a:solidFill>
                    <a:srgbClr val="0070C0"/>
                  </a:solidFill>
                  <a:latin typeface="UTM Avo" panose="02040603050506020204" pitchFamily="18" charset="0"/>
                  <a:cs typeface="Calibri" panose="020F0502020204030204" pitchFamily="34" charset="0"/>
                  <a:sym typeface="Arial"/>
                </a:rPr>
                <a:t> dung </a:t>
              </a:r>
              <a:r>
                <a:rPr lang="en-US" sz="4000" kern="0" dirty="0" err="1">
                  <a:solidFill>
                    <a:srgbClr val="0070C0"/>
                  </a:solidFill>
                  <a:latin typeface="UTM Avo" panose="02040603050506020204" pitchFamily="18" charset="0"/>
                  <a:cs typeface="Calibri" panose="020F0502020204030204" pitchFamily="34" charset="0"/>
                  <a:sym typeface="Arial"/>
                </a:rPr>
                <a:t>chính</a:t>
              </a:r>
              <a:r>
                <a:rPr lang="en-US" sz="4000" kern="0" dirty="0">
                  <a:solidFill>
                    <a:srgbClr val="0070C0"/>
                  </a:solidFill>
                  <a:latin typeface="UTM Avo" panose="02040603050506020204" pitchFamily="18" charset="0"/>
                  <a:cs typeface="Calibri" panose="020F0502020204030204" pitchFamily="34" charset="0"/>
                  <a:sym typeface="Arial"/>
                </a:rPr>
                <a:t> </a:t>
              </a:r>
              <a:r>
                <a:rPr lang="en-US" sz="4000" kern="0" dirty="0" err="1">
                  <a:solidFill>
                    <a:srgbClr val="0070C0"/>
                  </a:solidFill>
                  <a:latin typeface="UTM Avo" panose="02040603050506020204" pitchFamily="18" charset="0"/>
                  <a:cs typeface="Calibri" panose="020F0502020204030204" pitchFamily="34" charset="0"/>
                  <a:sym typeface="Arial"/>
                </a:rPr>
                <a:t>trong</a:t>
              </a:r>
              <a:r>
                <a:rPr lang="en-US" sz="4000" kern="0" dirty="0">
                  <a:solidFill>
                    <a:srgbClr val="0070C0"/>
                  </a:solidFill>
                  <a:latin typeface="UTM Avo" panose="02040603050506020204" pitchFamily="18" charset="0"/>
                  <a:cs typeface="Calibri" panose="020F0502020204030204" pitchFamily="34" charset="0"/>
                  <a:sym typeface="Arial"/>
                </a:rPr>
                <a:t> </a:t>
              </a:r>
              <a:r>
                <a:rPr lang="en-US" sz="4000" kern="0" err="1" smtClean="0">
                  <a:solidFill>
                    <a:srgbClr val="0070C0"/>
                  </a:solidFill>
                  <a:latin typeface="UTM Avo" panose="02040603050506020204" pitchFamily="18" charset="0"/>
                  <a:cs typeface="Calibri" panose="020F0502020204030204" pitchFamily="34" charset="0"/>
                  <a:sym typeface="Arial"/>
                </a:rPr>
                <a:t>bài</a:t>
              </a:r>
              <a:r>
                <a:rPr lang="en-US" sz="4000" kern="0" smtClean="0">
                  <a:solidFill>
                    <a:srgbClr val="0070C0"/>
                  </a:solidFill>
                  <a:latin typeface="UTM Avo" panose="02040603050506020204" pitchFamily="18" charset="0"/>
                  <a:cs typeface="Calibri" panose="020F0502020204030204" pitchFamily="34" charset="0"/>
                  <a:sym typeface="Arial"/>
                </a:rPr>
                <a:t> </a:t>
              </a:r>
              <a:r>
                <a:rPr lang="en-US" sz="4000" kern="0" smtClean="0">
                  <a:solidFill>
                    <a:srgbClr val="0070C0"/>
                  </a:solidFill>
                  <a:latin typeface="UTM Avo" panose="02040603050506020204" pitchFamily="18" charset="0"/>
                  <a:cs typeface="Calibri" panose="020F0502020204030204" pitchFamily="34" charset="0"/>
                  <a:sym typeface="Arial"/>
                </a:rPr>
                <a:t>“Vượt qua thử thách” </a:t>
              </a:r>
              <a:r>
                <a:rPr lang="en-US" sz="4000" kern="0" dirty="0" err="1">
                  <a:solidFill>
                    <a:srgbClr val="0070C0"/>
                  </a:solidFill>
                  <a:latin typeface="UTM Avo" panose="02040603050506020204" pitchFamily="18" charset="0"/>
                  <a:cs typeface="Calibri" panose="020F0502020204030204" pitchFamily="34" charset="0"/>
                  <a:sym typeface="Arial"/>
                </a:rPr>
                <a:t>là</a:t>
              </a:r>
              <a:r>
                <a:rPr lang="en-US" sz="4000" kern="0" dirty="0">
                  <a:solidFill>
                    <a:srgbClr val="0070C0"/>
                  </a:solidFill>
                  <a:latin typeface="UTM Avo" panose="02040603050506020204" pitchFamily="18" charset="0"/>
                  <a:cs typeface="Calibri" panose="020F0502020204030204" pitchFamily="34" charset="0"/>
                  <a:sym typeface="Arial"/>
                </a:rPr>
                <a:t> </a:t>
              </a:r>
              <a:r>
                <a:rPr lang="en-US" sz="4000" kern="0" dirty="0" err="1">
                  <a:solidFill>
                    <a:srgbClr val="0070C0"/>
                  </a:solidFill>
                  <a:latin typeface="UTM Avo" panose="02040603050506020204" pitchFamily="18" charset="0"/>
                  <a:cs typeface="Calibri" panose="020F0502020204030204" pitchFamily="34" charset="0"/>
                  <a:sym typeface="Arial"/>
                </a:rPr>
                <a:t>gì</a:t>
              </a:r>
              <a:r>
                <a:rPr lang="en-US" sz="4000" kern="0" dirty="0">
                  <a:solidFill>
                    <a:srgbClr val="0070C0"/>
                  </a:solidFill>
                  <a:latin typeface="UTM Avo" panose="02040603050506020204" pitchFamily="18" charset="0"/>
                  <a:cs typeface="Calibri" panose="020F0502020204030204" pitchFamily="34" charset="0"/>
                  <a:sym typeface="Arial"/>
                </a:rPr>
                <a:t>?</a:t>
              </a:r>
              <a:endParaRPr lang="vi-VN" sz="4000" kern="0" dirty="0">
                <a:solidFill>
                  <a:srgbClr val="0070C0"/>
                </a:solidFill>
                <a:latin typeface="Calibri" panose="020F0502020204030204" pitchFamily="34" charset="0"/>
                <a:cs typeface="Calibri" panose="020F0502020204030204" pitchFamily="34" charset="0"/>
                <a:sym typeface="Arial"/>
              </a:endParaRPr>
            </a:p>
          </p:txBody>
        </p:sp>
      </p:grpSp>
      <p:sp>
        <p:nvSpPr>
          <p:cNvPr id="9" name="Speech Bubble: Rectangle with Corners Rounded 6">
            <a:extLst>
              <a:ext uri="{FF2B5EF4-FFF2-40B4-BE49-F238E27FC236}">
                <a16:creationId xmlns:a16="http://schemas.microsoft.com/office/drawing/2014/main" xmlns="" id="{CFF73CC3-B68B-39D9-4853-6A6256E93FC6}"/>
              </a:ext>
            </a:extLst>
          </p:cNvPr>
          <p:cNvSpPr/>
          <p:nvPr/>
        </p:nvSpPr>
        <p:spPr>
          <a:xfrm>
            <a:off x="1245477" y="1999569"/>
            <a:ext cx="10694732" cy="2100483"/>
          </a:xfrm>
          <a:custGeom>
            <a:avLst/>
            <a:gdLst>
              <a:gd name="connsiteX0" fmla="*/ 0 w 5550126"/>
              <a:gd name="connsiteY0" fmla="*/ 208301 h 1249779"/>
              <a:gd name="connsiteX1" fmla="*/ 208301 w 5550126"/>
              <a:gd name="connsiteY1" fmla="*/ 0 h 1249779"/>
              <a:gd name="connsiteX2" fmla="*/ 3237574 w 5550126"/>
              <a:gd name="connsiteY2" fmla="*/ 0 h 1249779"/>
              <a:gd name="connsiteX3" fmla="*/ 3237574 w 5550126"/>
              <a:gd name="connsiteY3" fmla="*/ 0 h 1249779"/>
              <a:gd name="connsiteX4" fmla="*/ 4625105 w 5550126"/>
              <a:gd name="connsiteY4" fmla="*/ 0 h 1249779"/>
              <a:gd name="connsiteX5" fmla="*/ 5341825 w 5550126"/>
              <a:gd name="connsiteY5" fmla="*/ 0 h 1249779"/>
              <a:gd name="connsiteX6" fmla="*/ 5550126 w 5550126"/>
              <a:gd name="connsiteY6" fmla="*/ 208301 h 1249779"/>
              <a:gd name="connsiteX7" fmla="*/ 5550126 w 5550126"/>
              <a:gd name="connsiteY7" fmla="*/ 729038 h 1249779"/>
              <a:gd name="connsiteX8" fmla="*/ 5550126 w 5550126"/>
              <a:gd name="connsiteY8" fmla="*/ 729038 h 1249779"/>
              <a:gd name="connsiteX9" fmla="*/ 5550126 w 5550126"/>
              <a:gd name="connsiteY9" fmla="*/ 1041483 h 1249779"/>
              <a:gd name="connsiteX10" fmla="*/ 5550126 w 5550126"/>
              <a:gd name="connsiteY10" fmla="*/ 1041478 h 1249779"/>
              <a:gd name="connsiteX11" fmla="*/ 5341825 w 5550126"/>
              <a:gd name="connsiteY11" fmla="*/ 1249779 h 1249779"/>
              <a:gd name="connsiteX12" fmla="*/ 4625105 w 5550126"/>
              <a:gd name="connsiteY12" fmla="*/ 1249779 h 1249779"/>
              <a:gd name="connsiteX13" fmla="*/ 3633667 w 5550126"/>
              <a:gd name="connsiteY13" fmla="*/ 1649458 h 1249779"/>
              <a:gd name="connsiteX14" fmla="*/ 3237574 w 5550126"/>
              <a:gd name="connsiteY14" fmla="*/ 1249779 h 1249779"/>
              <a:gd name="connsiteX15" fmla="*/ 208301 w 5550126"/>
              <a:gd name="connsiteY15" fmla="*/ 1249779 h 1249779"/>
              <a:gd name="connsiteX16" fmla="*/ 0 w 5550126"/>
              <a:gd name="connsiteY16" fmla="*/ 1041478 h 1249779"/>
              <a:gd name="connsiteX17" fmla="*/ 0 w 5550126"/>
              <a:gd name="connsiteY17" fmla="*/ 1041483 h 1249779"/>
              <a:gd name="connsiteX18" fmla="*/ 0 w 5550126"/>
              <a:gd name="connsiteY18" fmla="*/ 729038 h 1249779"/>
              <a:gd name="connsiteX19" fmla="*/ 0 w 5550126"/>
              <a:gd name="connsiteY19" fmla="*/ 729038 h 1249779"/>
              <a:gd name="connsiteX20" fmla="*/ 0 w 5550126"/>
              <a:gd name="connsiteY20" fmla="*/ 208301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50126" h="1249779" fill="none" extrusionOk="0">
                <a:moveTo>
                  <a:pt x="0" y="208301"/>
                </a:moveTo>
                <a:cubicBezTo>
                  <a:pt x="11337" y="99396"/>
                  <a:pt x="75824" y="7011"/>
                  <a:pt x="208301" y="0"/>
                </a:cubicBezTo>
                <a:cubicBezTo>
                  <a:pt x="1562774" y="160942"/>
                  <a:pt x="2106906" y="155406"/>
                  <a:pt x="3237574" y="0"/>
                </a:cubicBezTo>
                <a:lnTo>
                  <a:pt x="3237574" y="0"/>
                </a:lnTo>
                <a:cubicBezTo>
                  <a:pt x="3691741" y="-107322"/>
                  <a:pt x="4033404" y="-7921"/>
                  <a:pt x="4625105" y="0"/>
                </a:cubicBezTo>
                <a:cubicBezTo>
                  <a:pt x="4733128" y="-20312"/>
                  <a:pt x="5088909" y="24111"/>
                  <a:pt x="5341825" y="0"/>
                </a:cubicBezTo>
                <a:cubicBezTo>
                  <a:pt x="5462997" y="9768"/>
                  <a:pt x="5548016" y="93555"/>
                  <a:pt x="5550126" y="208301"/>
                </a:cubicBezTo>
                <a:cubicBezTo>
                  <a:pt x="5537623" y="263061"/>
                  <a:pt x="5539468" y="641557"/>
                  <a:pt x="5550126" y="729038"/>
                </a:cubicBezTo>
                <a:lnTo>
                  <a:pt x="5550126" y="729038"/>
                </a:lnTo>
                <a:cubicBezTo>
                  <a:pt x="5555470" y="782461"/>
                  <a:pt x="5536691" y="988603"/>
                  <a:pt x="5550126" y="1041483"/>
                </a:cubicBezTo>
                <a:lnTo>
                  <a:pt x="5550126" y="1041478"/>
                </a:lnTo>
                <a:cubicBezTo>
                  <a:pt x="5537928" y="1141243"/>
                  <a:pt x="5453698" y="1260095"/>
                  <a:pt x="5341825" y="1249779"/>
                </a:cubicBezTo>
                <a:cubicBezTo>
                  <a:pt x="5150048" y="1273788"/>
                  <a:pt x="4955169" y="1207826"/>
                  <a:pt x="4625105" y="1249779"/>
                </a:cubicBezTo>
                <a:cubicBezTo>
                  <a:pt x="4433304" y="1317099"/>
                  <a:pt x="3931315" y="1632135"/>
                  <a:pt x="3633667" y="1649458"/>
                </a:cubicBezTo>
                <a:cubicBezTo>
                  <a:pt x="3585855" y="1562978"/>
                  <a:pt x="3376976" y="1443417"/>
                  <a:pt x="3237574" y="1249779"/>
                </a:cubicBezTo>
                <a:cubicBezTo>
                  <a:pt x="2651043" y="1250648"/>
                  <a:pt x="956228" y="1352339"/>
                  <a:pt x="208301" y="1249779"/>
                </a:cubicBezTo>
                <a:cubicBezTo>
                  <a:pt x="93093" y="1252126"/>
                  <a:pt x="-12631" y="1170113"/>
                  <a:pt x="0" y="1041478"/>
                </a:cubicBezTo>
                <a:lnTo>
                  <a:pt x="0" y="1041483"/>
                </a:lnTo>
                <a:cubicBezTo>
                  <a:pt x="-27541" y="887097"/>
                  <a:pt x="-18029" y="806639"/>
                  <a:pt x="0" y="729038"/>
                </a:cubicBezTo>
                <a:lnTo>
                  <a:pt x="0" y="729038"/>
                </a:lnTo>
                <a:cubicBezTo>
                  <a:pt x="-20507" y="528137"/>
                  <a:pt x="18486" y="357830"/>
                  <a:pt x="0" y="208301"/>
                </a:cubicBezTo>
                <a:close/>
              </a:path>
              <a:path w="5550126" h="1249779" stroke="0" extrusionOk="0">
                <a:moveTo>
                  <a:pt x="0" y="208301"/>
                </a:moveTo>
                <a:cubicBezTo>
                  <a:pt x="-5071" y="101931"/>
                  <a:pt x="110378" y="-11577"/>
                  <a:pt x="208301" y="0"/>
                </a:cubicBezTo>
                <a:cubicBezTo>
                  <a:pt x="1353488" y="157056"/>
                  <a:pt x="1827048" y="-26874"/>
                  <a:pt x="3237574" y="0"/>
                </a:cubicBezTo>
                <a:lnTo>
                  <a:pt x="3237574" y="0"/>
                </a:lnTo>
                <a:cubicBezTo>
                  <a:pt x="3563815" y="-54851"/>
                  <a:pt x="4361020" y="-43729"/>
                  <a:pt x="4625105" y="0"/>
                </a:cubicBezTo>
                <a:cubicBezTo>
                  <a:pt x="4838188" y="-31208"/>
                  <a:pt x="5030701" y="38812"/>
                  <a:pt x="5341825" y="0"/>
                </a:cubicBezTo>
                <a:cubicBezTo>
                  <a:pt x="5451574" y="-12472"/>
                  <a:pt x="5552549" y="91382"/>
                  <a:pt x="5550126" y="208301"/>
                </a:cubicBezTo>
                <a:cubicBezTo>
                  <a:pt x="5534966" y="265499"/>
                  <a:pt x="5543448" y="640122"/>
                  <a:pt x="5550126" y="729038"/>
                </a:cubicBezTo>
                <a:lnTo>
                  <a:pt x="5550126" y="729038"/>
                </a:lnTo>
                <a:cubicBezTo>
                  <a:pt x="5565197" y="818772"/>
                  <a:pt x="5523647" y="909010"/>
                  <a:pt x="5550126" y="1041483"/>
                </a:cubicBezTo>
                <a:lnTo>
                  <a:pt x="5550126" y="1041478"/>
                </a:lnTo>
                <a:cubicBezTo>
                  <a:pt x="5557190" y="1155748"/>
                  <a:pt x="5440976" y="1254383"/>
                  <a:pt x="5341825" y="1249779"/>
                </a:cubicBezTo>
                <a:cubicBezTo>
                  <a:pt x="5013377" y="1288574"/>
                  <a:pt x="4784062" y="1224919"/>
                  <a:pt x="4625105" y="1249779"/>
                </a:cubicBezTo>
                <a:cubicBezTo>
                  <a:pt x="4242951" y="1437814"/>
                  <a:pt x="4093726" y="1524151"/>
                  <a:pt x="3633667" y="1649458"/>
                </a:cubicBezTo>
                <a:cubicBezTo>
                  <a:pt x="3463714" y="1506661"/>
                  <a:pt x="3402478" y="1377008"/>
                  <a:pt x="3237574" y="1249779"/>
                </a:cubicBezTo>
                <a:cubicBezTo>
                  <a:pt x="2411834" y="1226172"/>
                  <a:pt x="934395" y="1389134"/>
                  <a:pt x="208301" y="1249779"/>
                </a:cubicBezTo>
                <a:cubicBezTo>
                  <a:pt x="79188" y="1252909"/>
                  <a:pt x="16402" y="1143699"/>
                  <a:pt x="0" y="1041478"/>
                </a:cubicBezTo>
                <a:lnTo>
                  <a:pt x="0" y="1041483"/>
                </a:lnTo>
                <a:cubicBezTo>
                  <a:pt x="11997" y="922969"/>
                  <a:pt x="-6336" y="796043"/>
                  <a:pt x="0" y="729038"/>
                </a:cubicBezTo>
                <a:lnTo>
                  <a:pt x="0" y="729038"/>
                </a:lnTo>
                <a:cubicBezTo>
                  <a:pt x="26936" y="554714"/>
                  <a:pt x="-15162" y="282617"/>
                  <a:pt x="0" y="208301"/>
                </a:cubicBezTo>
                <a:close/>
              </a:path>
            </a:pathLst>
          </a:custGeom>
          <a:solidFill>
            <a:schemeClr val="accent1">
              <a:lumMod val="20000"/>
              <a:lumOff val="80000"/>
            </a:schemeClr>
          </a:solidFill>
          <a:ln w="38100">
            <a:solidFill>
              <a:schemeClr val="accent6">
                <a:lumMod val="25000"/>
              </a:schemeClr>
            </a:solidFill>
            <a:prstDash val="solid"/>
            <a:extLst>
              <a:ext uri="{C807C97D-BFC1-408E-A445-0C87EB9F89A2}">
                <ask:lineSketchStyleProps xmlns="" xmlns:ask="http://schemas.microsoft.com/office/drawing/2018/sketchyshapes" sd="2842418190">
                  <a:custGeom>
                    <a:avLst/>
                    <a:gdLst>
                      <a:gd name="connsiteX0" fmla="*/ 0 w 10694732"/>
                      <a:gd name="connsiteY0" fmla="*/ 414544 h 2487211"/>
                      <a:gd name="connsiteX1" fmla="*/ 401382 w 10694732"/>
                      <a:gd name="connsiteY1" fmla="*/ 0 h 2487211"/>
                      <a:gd name="connsiteX2" fmla="*/ 6238594 w 10694732"/>
                      <a:gd name="connsiteY2" fmla="*/ 0 h 2487211"/>
                      <a:gd name="connsiteX3" fmla="*/ 6238594 w 10694732"/>
                      <a:gd name="connsiteY3" fmla="*/ 0 h 2487211"/>
                      <a:gd name="connsiteX4" fmla="*/ 8912276 w 10694732"/>
                      <a:gd name="connsiteY4" fmla="*/ 0 h 2487211"/>
                      <a:gd name="connsiteX5" fmla="*/ 10293349 w 10694732"/>
                      <a:gd name="connsiteY5" fmla="*/ 0 h 2487211"/>
                      <a:gd name="connsiteX6" fmla="*/ 10694732 w 10694732"/>
                      <a:gd name="connsiteY6" fmla="*/ 414544 h 2487211"/>
                      <a:gd name="connsiteX7" fmla="*/ 10694732 w 10694732"/>
                      <a:gd name="connsiteY7" fmla="*/ 1450873 h 2487211"/>
                      <a:gd name="connsiteX8" fmla="*/ 10694732 w 10694732"/>
                      <a:gd name="connsiteY8" fmla="*/ 1450873 h 2487211"/>
                      <a:gd name="connsiteX9" fmla="*/ 10694732 w 10694732"/>
                      <a:gd name="connsiteY9" fmla="*/ 2072676 h 2487211"/>
                      <a:gd name="connsiteX10" fmla="*/ 10694732 w 10694732"/>
                      <a:gd name="connsiteY10" fmla="*/ 2072666 h 2487211"/>
                      <a:gd name="connsiteX11" fmla="*/ 10293349 w 10694732"/>
                      <a:gd name="connsiteY11" fmla="*/ 2487211 h 2487211"/>
                      <a:gd name="connsiteX12" fmla="*/ 8912276 w 10694732"/>
                      <a:gd name="connsiteY12" fmla="*/ 2487211 h 2487211"/>
                      <a:gd name="connsiteX13" fmla="*/ 7001840 w 10694732"/>
                      <a:gd name="connsiteY13" fmla="*/ 3282620 h 2487211"/>
                      <a:gd name="connsiteX14" fmla="*/ 6238594 w 10694732"/>
                      <a:gd name="connsiteY14" fmla="*/ 2487211 h 2487211"/>
                      <a:gd name="connsiteX15" fmla="*/ 401382 w 10694732"/>
                      <a:gd name="connsiteY15" fmla="*/ 2487211 h 2487211"/>
                      <a:gd name="connsiteX16" fmla="*/ 0 w 10694732"/>
                      <a:gd name="connsiteY16" fmla="*/ 2072666 h 2487211"/>
                      <a:gd name="connsiteX17" fmla="*/ 0 w 10694732"/>
                      <a:gd name="connsiteY17" fmla="*/ 2072676 h 2487211"/>
                      <a:gd name="connsiteX18" fmla="*/ 0 w 10694732"/>
                      <a:gd name="connsiteY18" fmla="*/ 1450873 h 2487211"/>
                      <a:gd name="connsiteX19" fmla="*/ 0 w 10694732"/>
                      <a:gd name="connsiteY19" fmla="*/ 1450873 h 2487211"/>
                      <a:gd name="connsiteX20" fmla="*/ 0 w 10694732"/>
                      <a:gd name="connsiteY20" fmla="*/ 414544 h 2487211"/>
                      <a:gd name="connsiteX0" fmla="*/ 0 w 10694732"/>
                      <a:gd name="connsiteY0" fmla="*/ 414544 h 2487211"/>
                      <a:gd name="connsiteX1" fmla="*/ 401382 w 10694732"/>
                      <a:gd name="connsiteY1" fmla="*/ 0 h 2487211"/>
                      <a:gd name="connsiteX2" fmla="*/ 6238594 w 10694732"/>
                      <a:gd name="connsiteY2" fmla="*/ 0 h 2487211"/>
                      <a:gd name="connsiteX3" fmla="*/ 6238594 w 10694732"/>
                      <a:gd name="connsiteY3" fmla="*/ 0 h 2487211"/>
                      <a:gd name="connsiteX4" fmla="*/ 8912276 w 10694732"/>
                      <a:gd name="connsiteY4" fmla="*/ 0 h 2487211"/>
                      <a:gd name="connsiteX5" fmla="*/ 10293349 w 10694732"/>
                      <a:gd name="connsiteY5" fmla="*/ 0 h 2487211"/>
                      <a:gd name="connsiteX6" fmla="*/ 10694732 w 10694732"/>
                      <a:gd name="connsiteY6" fmla="*/ 414544 h 2487211"/>
                      <a:gd name="connsiteX7" fmla="*/ 10694732 w 10694732"/>
                      <a:gd name="connsiteY7" fmla="*/ 1450873 h 2487211"/>
                      <a:gd name="connsiteX8" fmla="*/ 10694732 w 10694732"/>
                      <a:gd name="connsiteY8" fmla="*/ 1450873 h 2487211"/>
                      <a:gd name="connsiteX9" fmla="*/ 10694732 w 10694732"/>
                      <a:gd name="connsiteY9" fmla="*/ 2072676 h 2487211"/>
                      <a:gd name="connsiteX10" fmla="*/ 10694732 w 10694732"/>
                      <a:gd name="connsiteY10" fmla="*/ 2072666 h 2487211"/>
                      <a:gd name="connsiteX11" fmla="*/ 10293349 w 10694732"/>
                      <a:gd name="connsiteY11" fmla="*/ 2487211 h 2487211"/>
                      <a:gd name="connsiteX12" fmla="*/ 8912276 w 10694732"/>
                      <a:gd name="connsiteY12" fmla="*/ 2487211 h 2487211"/>
                      <a:gd name="connsiteX13" fmla="*/ 7001840 w 10694732"/>
                      <a:gd name="connsiteY13" fmla="*/ 3282620 h 2487211"/>
                      <a:gd name="connsiteX14" fmla="*/ 6238594 w 10694732"/>
                      <a:gd name="connsiteY14" fmla="*/ 2487211 h 2487211"/>
                      <a:gd name="connsiteX15" fmla="*/ 401382 w 10694732"/>
                      <a:gd name="connsiteY15" fmla="*/ 2487211 h 2487211"/>
                      <a:gd name="connsiteX16" fmla="*/ 0 w 10694732"/>
                      <a:gd name="connsiteY16" fmla="*/ 2072666 h 2487211"/>
                      <a:gd name="connsiteX17" fmla="*/ 0 w 10694732"/>
                      <a:gd name="connsiteY17" fmla="*/ 2072676 h 2487211"/>
                      <a:gd name="connsiteX18" fmla="*/ 0 w 10694732"/>
                      <a:gd name="connsiteY18" fmla="*/ 1450873 h 2487211"/>
                      <a:gd name="connsiteX19" fmla="*/ 0 w 10694732"/>
                      <a:gd name="connsiteY19" fmla="*/ 1450873 h 2487211"/>
                      <a:gd name="connsiteX20" fmla="*/ 0 w 10694732"/>
                      <a:gd name="connsiteY20" fmla="*/ 414544 h 2487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694732" h="2487211" fill="none" extrusionOk="0">
                        <a:moveTo>
                          <a:pt x="0" y="414544"/>
                        </a:moveTo>
                        <a:cubicBezTo>
                          <a:pt x="18084" y="195515"/>
                          <a:pt x="165983" y="44634"/>
                          <a:pt x="401382" y="0"/>
                        </a:cubicBezTo>
                        <a:cubicBezTo>
                          <a:pt x="3056840" y="293948"/>
                          <a:pt x="3949306" y="430916"/>
                          <a:pt x="6238594" y="0"/>
                        </a:cubicBezTo>
                        <a:lnTo>
                          <a:pt x="6238594" y="0"/>
                        </a:lnTo>
                        <a:cubicBezTo>
                          <a:pt x="7162595" y="-135752"/>
                          <a:pt x="7646202" y="1845"/>
                          <a:pt x="8912276" y="0"/>
                        </a:cubicBezTo>
                        <a:cubicBezTo>
                          <a:pt x="9185390" y="-49569"/>
                          <a:pt x="9823277" y="24920"/>
                          <a:pt x="10293349" y="0"/>
                        </a:cubicBezTo>
                        <a:cubicBezTo>
                          <a:pt x="10538374" y="16633"/>
                          <a:pt x="10690363" y="223236"/>
                          <a:pt x="10694732" y="414544"/>
                        </a:cubicBezTo>
                        <a:cubicBezTo>
                          <a:pt x="10657095" y="506560"/>
                          <a:pt x="10670987" y="1287217"/>
                          <a:pt x="10694732" y="1450873"/>
                        </a:cubicBezTo>
                        <a:lnTo>
                          <a:pt x="10694732" y="1450873"/>
                        </a:lnTo>
                        <a:cubicBezTo>
                          <a:pt x="10700759" y="1576455"/>
                          <a:pt x="10673493" y="1978377"/>
                          <a:pt x="10694732" y="2072676"/>
                        </a:cubicBezTo>
                        <a:cubicBezTo>
                          <a:pt x="10694731" y="2072672"/>
                          <a:pt x="10694732" y="2072667"/>
                          <a:pt x="10694732" y="2072666"/>
                        </a:cubicBezTo>
                        <a:cubicBezTo>
                          <a:pt x="10661523" y="2246544"/>
                          <a:pt x="10527059" y="2488357"/>
                          <a:pt x="10293349" y="2487211"/>
                        </a:cubicBezTo>
                        <a:cubicBezTo>
                          <a:pt x="9877559" y="2534796"/>
                          <a:pt x="9571192" y="2356740"/>
                          <a:pt x="8912276" y="2487211"/>
                        </a:cubicBezTo>
                        <a:cubicBezTo>
                          <a:pt x="8534762" y="2732358"/>
                          <a:pt x="7507268" y="3321460"/>
                          <a:pt x="7001840" y="3282620"/>
                        </a:cubicBezTo>
                        <a:cubicBezTo>
                          <a:pt x="6870233" y="3103405"/>
                          <a:pt x="6521496" y="2877647"/>
                          <a:pt x="6238594" y="2487211"/>
                        </a:cubicBezTo>
                        <a:cubicBezTo>
                          <a:pt x="5060557" y="2457865"/>
                          <a:pt x="2007127" y="2617066"/>
                          <a:pt x="401382" y="2487211"/>
                        </a:cubicBezTo>
                        <a:cubicBezTo>
                          <a:pt x="190597" y="2447384"/>
                          <a:pt x="-17305" y="2342163"/>
                          <a:pt x="0" y="2072666"/>
                        </a:cubicBezTo>
                        <a:cubicBezTo>
                          <a:pt x="1" y="2072668"/>
                          <a:pt x="-1" y="2072671"/>
                          <a:pt x="0" y="2072676"/>
                        </a:cubicBezTo>
                        <a:cubicBezTo>
                          <a:pt x="-56977" y="1764172"/>
                          <a:pt x="-34970" y="1621309"/>
                          <a:pt x="0" y="1450873"/>
                        </a:cubicBezTo>
                        <a:lnTo>
                          <a:pt x="0" y="1450873"/>
                        </a:lnTo>
                        <a:cubicBezTo>
                          <a:pt x="-65463" y="1040755"/>
                          <a:pt x="74982" y="679689"/>
                          <a:pt x="0" y="414544"/>
                        </a:cubicBezTo>
                        <a:close/>
                      </a:path>
                      <a:path w="10694732" h="2487211" stroke="0" extrusionOk="0">
                        <a:moveTo>
                          <a:pt x="0" y="414544"/>
                        </a:moveTo>
                        <a:cubicBezTo>
                          <a:pt x="21709" y="223279"/>
                          <a:pt x="193162" y="-26298"/>
                          <a:pt x="401382" y="0"/>
                        </a:cubicBezTo>
                        <a:cubicBezTo>
                          <a:pt x="2730364" y="420196"/>
                          <a:pt x="3526947" y="-68190"/>
                          <a:pt x="6238594" y="0"/>
                        </a:cubicBezTo>
                        <a:lnTo>
                          <a:pt x="6238594" y="0"/>
                        </a:lnTo>
                        <a:cubicBezTo>
                          <a:pt x="6857643" y="-119189"/>
                          <a:pt x="8419695" y="-72626"/>
                          <a:pt x="8912276" y="0"/>
                        </a:cubicBezTo>
                        <a:cubicBezTo>
                          <a:pt x="9274749" y="-45217"/>
                          <a:pt x="9709440" y="89790"/>
                          <a:pt x="10293349" y="0"/>
                        </a:cubicBezTo>
                        <a:cubicBezTo>
                          <a:pt x="10513472" y="-2884"/>
                          <a:pt x="10698687" y="174300"/>
                          <a:pt x="10694732" y="414544"/>
                        </a:cubicBezTo>
                        <a:cubicBezTo>
                          <a:pt x="10662352" y="535805"/>
                          <a:pt x="10687114" y="1274915"/>
                          <a:pt x="10694732" y="1450873"/>
                        </a:cubicBezTo>
                        <a:lnTo>
                          <a:pt x="10694732" y="1450873"/>
                        </a:lnTo>
                        <a:cubicBezTo>
                          <a:pt x="10725832" y="1643016"/>
                          <a:pt x="10619732" y="1824492"/>
                          <a:pt x="10694732" y="2072676"/>
                        </a:cubicBezTo>
                        <a:cubicBezTo>
                          <a:pt x="10694732" y="2072674"/>
                          <a:pt x="10694731" y="2072668"/>
                          <a:pt x="10694732" y="2072666"/>
                        </a:cubicBezTo>
                        <a:cubicBezTo>
                          <a:pt x="10706541" y="2304618"/>
                          <a:pt x="10488555" y="2490975"/>
                          <a:pt x="10293349" y="2487211"/>
                        </a:cubicBezTo>
                        <a:cubicBezTo>
                          <a:pt x="9649370" y="2607768"/>
                          <a:pt x="9216529" y="2474124"/>
                          <a:pt x="8912276" y="2487211"/>
                        </a:cubicBezTo>
                        <a:cubicBezTo>
                          <a:pt x="8167218" y="2893743"/>
                          <a:pt x="7898677" y="3049027"/>
                          <a:pt x="7001840" y="3282620"/>
                        </a:cubicBezTo>
                        <a:cubicBezTo>
                          <a:pt x="6661718" y="3034505"/>
                          <a:pt x="6539384" y="2789036"/>
                          <a:pt x="6238594" y="2487211"/>
                        </a:cubicBezTo>
                        <a:cubicBezTo>
                          <a:pt x="4549226" y="2343941"/>
                          <a:pt x="1765781" y="2488435"/>
                          <a:pt x="401382" y="2487211"/>
                        </a:cubicBezTo>
                        <a:cubicBezTo>
                          <a:pt x="148948" y="2494669"/>
                          <a:pt x="21739" y="2278118"/>
                          <a:pt x="0" y="2072666"/>
                        </a:cubicBezTo>
                        <a:cubicBezTo>
                          <a:pt x="0" y="2072671"/>
                          <a:pt x="0" y="2072671"/>
                          <a:pt x="0" y="2072676"/>
                        </a:cubicBezTo>
                        <a:cubicBezTo>
                          <a:pt x="34667" y="1832744"/>
                          <a:pt x="5572" y="1599816"/>
                          <a:pt x="0" y="1450873"/>
                        </a:cubicBezTo>
                        <a:lnTo>
                          <a:pt x="0" y="1450873"/>
                        </a:lnTo>
                        <a:cubicBezTo>
                          <a:pt x="51559" y="1098278"/>
                          <a:pt x="-53087" y="564009"/>
                          <a:pt x="0" y="414544"/>
                        </a:cubicBezTo>
                        <a:close/>
                      </a:path>
                      <a:path w="10694732" h="2487211" fill="none" stroke="0" extrusionOk="0">
                        <a:moveTo>
                          <a:pt x="0" y="414544"/>
                        </a:moveTo>
                        <a:cubicBezTo>
                          <a:pt x="9444" y="219016"/>
                          <a:pt x="166343" y="267"/>
                          <a:pt x="401382" y="0"/>
                        </a:cubicBezTo>
                        <a:cubicBezTo>
                          <a:pt x="3105029" y="253710"/>
                          <a:pt x="4046161" y="338066"/>
                          <a:pt x="6238594" y="0"/>
                        </a:cubicBezTo>
                        <a:lnTo>
                          <a:pt x="6238594" y="0"/>
                        </a:lnTo>
                        <a:cubicBezTo>
                          <a:pt x="7144539" y="-135562"/>
                          <a:pt x="7726158" y="-119969"/>
                          <a:pt x="8912276" y="0"/>
                        </a:cubicBezTo>
                        <a:cubicBezTo>
                          <a:pt x="9138202" y="-59227"/>
                          <a:pt x="9763674" y="23820"/>
                          <a:pt x="10293349" y="0"/>
                        </a:cubicBezTo>
                        <a:cubicBezTo>
                          <a:pt x="10513889" y="-11086"/>
                          <a:pt x="10714737" y="167525"/>
                          <a:pt x="10694732" y="414544"/>
                        </a:cubicBezTo>
                        <a:cubicBezTo>
                          <a:pt x="10671205" y="504219"/>
                          <a:pt x="10666889" y="1298591"/>
                          <a:pt x="10694732" y="1450873"/>
                        </a:cubicBezTo>
                        <a:lnTo>
                          <a:pt x="10694732" y="1450873"/>
                        </a:lnTo>
                        <a:cubicBezTo>
                          <a:pt x="10717900" y="1548134"/>
                          <a:pt x="10669321" y="1971012"/>
                          <a:pt x="10694732" y="2072676"/>
                        </a:cubicBezTo>
                        <a:cubicBezTo>
                          <a:pt x="10694733" y="2072674"/>
                          <a:pt x="10694732" y="2072670"/>
                          <a:pt x="10694732" y="2072666"/>
                        </a:cubicBezTo>
                        <a:cubicBezTo>
                          <a:pt x="10675698" y="2234338"/>
                          <a:pt x="10537758" y="2506804"/>
                          <a:pt x="10293349" y="2487211"/>
                        </a:cubicBezTo>
                        <a:cubicBezTo>
                          <a:pt x="9871489" y="2477173"/>
                          <a:pt x="9523954" y="2412331"/>
                          <a:pt x="8912276" y="2487211"/>
                        </a:cubicBezTo>
                        <a:cubicBezTo>
                          <a:pt x="8585667" y="2618959"/>
                          <a:pt x="7530038" y="3233046"/>
                          <a:pt x="7001840" y="3282620"/>
                        </a:cubicBezTo>
                        <a:cubicBezTo>
                          <a:pt x="6853323" y="3059091"/>
                          <a:pt x="6550215" y="2862506"/>
                          <a:pt x="6238594" y="2487211"/>
                        </a:cubicBezTo>
                        <a:cubicBezTo>
                          <a:pt x="4825429" y="2551876"/>
                          <a:pt x="1993509" y="2573353"/>
                          <a:pt x="401382" y="2487211"/>
                        </a:cubicBezTo>
                        <a:cubicBezTo>
                          <a:pt x="153553" y="2474360"/>
                          <a:pt x="-18295" y="2305746"/>
                          <a:pt x="0" y="2072666"/>
                        </a:cubicBezTo>
                        <a:cubicBezTo>
                          <a:pt x="-1" y="2072670"/>
                          <a:pt x="0" y="2072672"/>
                          <a:pt x="0" y="2072676"/>
                        </a:cubicBezTo>
                        <a:cubicBezTo>
                          <a:pt x="-39292" y="1772887"/>
                          <a:pt x="-39141" y="1607077"/>
                          <a:pt x="0" y="1450873"/>
                        </a:cubicBezTo>
                        <a:lnTo>
                          <a:pt x="0" y="1450873"/>
                        </a:lnTo>
                        <a:cubicBezTo>
                          <a:pt x="-62127" y="1065837"/>
                          <a:pt x="73365" y="676797"/>
                          <a:pt x="0" y="41454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11" name="TextBox 10">
            <a:extLst>
              <a:ext uri="{FF2B5EF4-FFF2-40B4-BE49-F238E27FC236}">
                <a16:creationId xmlns:a16="http://schemas.microsoft.com/office/drawing/2014/main" xmlns="" id="{57C3B9BC-BC6A-BA06-1213-D65AEBB27DC9}"/>
              </a:ext>
            </a:extLst>
          </p:cNvPr>
          <p:cNvSpPr txBox="1"/>
          <p:nvPr/>
        </p:nvSpPr>
        <p:spPr>
          <a:xfrm>
            <a:off x="1374651" y="2251240"/>
            <a:ext cx="10458249" cy="1754326"/>
          </a:xfrm>
          <a:prstGeom prst="rect">
            <a:avLst/>
          </a:prstGeom>
          <a:solidFill>
            <a:schemeClr val="accent1">
              <a:lumMod val="20000"/>
              <a:lumOff val="80000"/>
            </a:schemeClr>
          </a:solidFill>
        </p:spPr>
        <p:txBody>
          <a:bodyPr wrap="square" rtlCol="0">
            <a:spAutoFit/>
          </a:bodyPr>
          <a:lstStyle/>
          <a:p>
            <a:r>
              <a:rPr lang="en-US" sz="3600">
                <a:latin typeface="Times New Roman" pitchFamily="18" charset="0"/>
                <a:cs typeface="Times New Roman" pitchFamily="18" charset="0"/>
              </a:rPr>
              <a:t>Kể về sức mạnh tinh thần của người dân Nhật Bản đã cùng nhau đoàn kết chiến thắng thiên tai, xây dựng đất nước.</a:t>
            </a:r>
          </a:p>
        </p:txBody>
      </p:sp>
    </p:spTree>
    <p:extLst>
      <p:ext uri="{BB962C8B-B14F-4D97-AF65-F5344CB8AC3E}">
        <p14:creationId xmlns:p14="http://schemas.microsoft.com/office/powerpoint/2010/main" val="2822546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500"/>
                                        <p:tgtEl>
                                          <p:spTgt spid="11"/>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84"/>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14">
            <a:extLst>
              <a:ext uri="{FF2B5EF4-FFF2-40B4-BE49-F238E27FC236}">
                <a16:creationId xmlns:a16="http://schemas.microsoft.com/office/drawing/2014/main" xmlns="" id="{D363D405-DC78-F8A6-FB78-10659377223A}"/>
              </a:ext>
            </a:extLst>
          </p:cNvPr>
          <p:cNvSpPr txBox="1">
            <a:spLocks noChangeArrowheads="1"/>
          </p:cNvSpPr>
          <p:nvPr/>
        </p:nvSpPr>
        <p:spPr bwMode="auto">
          <a:xfrm>
            <a:off x="1970689" y="1585374"/>
            <a:ext cx="8576441" cy="2817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8800" b="1">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LUYỆN ĐỌC nâng cao</a:t>
            </a:r>
            <a:endParaRPr lang="en-US" sz="8800"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09880006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xmlns="" id="{2154A808-4758-B10C-1140-00F6D6968ADE}"/>
              </a:ext>
            </a:extLst>
          </p:cNvPr>
          <p:cNvGrpSpPr/>
          <p:nvPr/>
        </p:nvGrpSpPr>
        <p:grpSpPr>
          <a:xfrm>
            <a:off x="118250" y="266628"/>
            <a:ext cx="10473550" cy="887258"/>
            <a:chOff x="-684085" y="1790606"/>
            <a:chExt cx="5550126" cy="1249779"/>
          </a:xfrm>
          <a:solidFill>
            <a:schemeClr val="accent1">
              <a:lumMod val="20000"/>
              <a:lumOff val="80000"/>
            </a:schemeClr>
          </a:solidFill>
        </p:grpSpPr>
        <p:sp>
          <p:nvSpPr>
            <p:cNvPr id="11" name="Speech Bubble: Rectangle with Corners Rounded 6">
              <a:extLst>
                <a:ext uri="{FF2B5EF4-FFF2-40B4-BE49-F238E27FC236}">
                  <a16:creationId xmlns:a16="http://schemas.microsoft.com/office/drawing/2014/main" xmlns="" id="{48A382D9-656B-980E-8A7E-AEC3262930D7}"/>
                </a:ext>
              </a:extLst>
            </p:cNvPr>
            <p:cNvSpPr/>
            <p:nvPr/>
          </p:nvSpPr>
          <p:spPr>
            <a:xfrm>
              <a:off x="-684085" y="1790606"/>
              <a:ext cx="5550126" cy="1249779"/>
            </a:xfrm>
            <a:custGeom>
              <a:avLst/>
              <a:gdLst>
                <a:gd name="connsiteX0" fmla="*/ 0 w 5550126"/>
                <a:gd name="connsiteY0" fmla="*/ 208301 h 1249779"/>
                <a:gd name="connsiteX1" fmla="*/ 208301 w 5550126"/>
                <a:gd name="connsiteY1" fmla="*/ 0 h 1249779"/>
                <a:gd name="connsiteX2" fmla="*/ 3237574 w 5550126"/>
                <a:gd name="connsiteY2" fmla="*/ 0 h 1249779"/>
                <a:gd name="connsiteX3" fmla="*/ 3237574 w 5550126"/>
                <a:gd name="connsiteY3" fmla="*/ 0 h 1249779"/>
                <a:gd name="connsiteX4" fmla="*/ 4625105 w 5550126"/>
                <a:gd name="connsiteY4" fmla="*/ 0 h 1249779"/>
                <a:gd name="connsiteX5" fmla="*/ 5341825 w 5550126"/>
                <a:gd name="connsiteY5" fmla="*/ 0 h 1249779"/>
                <a:gd name="connsiteX6" fmla="*/ 5550126 w 5550126"/>
                <a:gd name="connsiteY6" fmla="*/ 208301 h 1249779"/>
                <a:gd name="connsiteX7" fmla="*/ 5550126 w 5550126"/>
                <a:gd name="connsiteY7" fmla="*/ 729038 h 1249779"/>
                <a:gd name="connsiteX8" fmla="*/ 5550126 w 5550126"/>
                <a:gd name="connsiteY8" fmla="*/ 729038 h 1249779"/>
                <a:gd name="connsiteX9" fmla="*/ 5550126 w 5550126"/>
                <a:gd name="connsiteY9" fmla="*/ 1041483 h 1249779"/>
                <a:gd name="connsiteX10" fmla="*/ 5550126 w 5550126"/>
                <a:gd name="connsiteY10" fmla="*/ 1041478 h 1249779"/>
                <a:gd name="connsiteX11" fmla="*/ 5341825 w 5550126"/>
                <a:gd name="connsiteY11" fmla="*/ 1249779 h 1249779"/>
                <a:gd name="connsiteX12" fmla="*/ 4625105 w 5550126"/>
                <a:gd name="connsiteY12" fmla="*/ 1249779 h 1249779"/>
                <a:gd name="connsiteX13" fmla="*/ 3633667 w 5550126"/>
                <a:gd name="connsiteY13" fmla="*/ 1649458 h 1249779"/>
                <a:gd name="connsiteX14" fmla="*/ 3237574 w 5550126"/>
                <a:gd name="connsiteY14" fmla="*/ 1249779 h 1249779"/>
                <a:gd name="connsiteX15" fmla="*/ 208301 w 5550126"/>
                <a:gd name="connsiteY15" fmla="*/ 1249779 h 1249779"/>
                <a:gd name="connsiteX16" fmla="*/ 0 w 5550126"/>
                <a:gd name="connsiteY16" fmla="*/ 1041478 h 1249779"/>
                <a:gd name="connsiteX17" fmla="*/ 0 w 5550126"/>
                <a:gd name="connsiteY17" fmla="*/ 1041483 h 1249779"/>
                <a:gd name="connsiteX18" fmla="*/ 0 w 5550126"/>
                <a:gd name="connsiteY18" fmla="*/ 729038 h 1249779"/>
                <a:gd name="connsiteX19" fmla="*/ 0 w 5550126"/>
                <a:gd name="connsiteY19" fmla="*/ 729038 h 1249779"/>
                <a:gd name="connsiteX20" fmla="*/ 0 w 5550126"/>
                <a:gd name="connsiteY20" fmla="*/ 208301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50126" h="1249779" fill="none" extrusionOk="0">
                  <a:moveTo>
                    <a:pt x="0" y="208301"/>
                  </a:moveTo>
                  <a:cubicBezTo>
                    <a:pt x="11337" y="99396"/>
                    <a:pt x="75824" y="7011"/>
                    <a:pt x="208301" y="0"/>
                  </a:cubicBezTo>
                  <a:cubicBezTo>
                    <a:pt x="1562774" y="160942"/>
                    <a:pt x="2106906" y="155406"/>
                    <a:pt x="3237574" y="0"/>
                  </a:cubicBezTo>
                  <a:lnTo>
                    <a:pt x="3237574" y="0"/>
                  </a:lnTo>
                  <a:cubicBezTo>
                    <a:pt x="3691741" y="-107322"/>
                    <a:pt x="4033404" y="-7921"/>
                    <a:pt x="4625105" y="0"/>
                  </a:cubicBezTo>
                  <a:cubicBezTo>
                    <a:pt x="4733128" y="-20312"/>
                    <a:pt x="5088909" y="24111"/>
                    <a:pt x="5341825" y="0"/>
                  </a:cubicBezTo>
                  <a:cubicBezTo>
                    <a:pt x="5462997" y="9768"/>
                    <a:pt x="5548016" y="93555"/>
                    <a:pt x="5550126" y="208301"/>
                  </a:cubicBezTo>
                  <a:cubicBezTo>
                    <a:pt x="5537623" y="263061"/>
                    <a:pt x="5539468" y="641557"/>
                    <a:pt x="5550126" y="729038"/>
                  </a:cubicBezTo>
                  <a:lnTo>
                    <a:pt x="5550126" y="729038"/>
                  </a:lnTo>
                  <a:cubicBezTo>
                    <a:pt x="5555470" y="782461"/>
                    <a:pt x="5536691" y="988603"/>
                    <a:pt x="5550126" y="1041483"/>
                  </a:cubicBezTo>
                  <a:lnTo>
                    <a:pt x="5550126" y="1041478"/>
                  </a:lnTo>
                  <a:cubicBezTo>
                    <a:pt x="5537928" y="1141243"/>
                    <a:pt x="5453698" y="1260095"/>
                    <a:pt x="5341825" y="1249779"/>
                  </a:cubicBezTo>
                  <a:cubicBezTo>
                    <a:pt x="5150048" y="1273788"/>
                    <a:pt x="4955169" y="1207826"/>
                    <a:pt x="4625105" y="1249779"/>
                  </a:cubicBezTo>
                  <a:cubicBezTo>
                    <a:pt x="4433304" y="1317099"/>
                    <a:pt x="3931315" y="1632135"/>
                    <a:pt x="3633667" y="1649458"/>
                  </a:cubicBezTo>
                  <a:cubicBezTo>
                    <a:pt x="3585855" y="1562978"/>
                    <a:pt x="3376976" y="1443417"/>
                    <a:pt x="3237574" y="1249779"/>
                  </a:cubicBezTo>
                  <a:cubicBezTo>
                    <a:pt x="2651043" y="1250648"/>
                    <a:pt x="956228" y="1352339"/>
                    <a:pt x="208301" y="1249779"/>
                  </a:cubicBezTo>
                  <a:cubicBezTo>
                    <a:pt x="93093" y="1252126"/>
                    <a:pt x="-12631" y="1170113"/>
                    <a:pt x="0" y="1041478"/>
                  </a:cubicBezTo>
                  <a:lnTo>
                    <a:pt x="0" y="1041483"/>
                  </a:lnTo>
                  <a:cubicBezTo>
                    <a:pt x="-27541" y="887097"/>
                    <a:pt x="-18029" y="806639"/>
                    <a:pt x="0" y="729038"/>
                  </a:cubicBezTo>
                  <a:lnTo>
                    <a:pt x="0" y="729038"/>
                  </a:lnTo>
                  <a:cubicBezTo>
                    <a:pt x="-20507" y="528137"/>
                    <a:pt x="18486" y="357830"/>
                    <a:pt x="0" y="208301"/>
                  </a:cubicBezTo>
                  <a:close/>
                </a:path>
                <a:path w="5550126" h="1249779" stroke="0" extrusionOk="0">
                  <a:moveTo>
                    <a:pt x="0" y="208301"/>
                  </a:moveTo>
                  <a:cubicBezTo>
                    <a:pt x="-5071" y="101931"/>
                    <a:pt x="110378" y="-11577"/>
                    <a:pt x="208301" y="0"/>
                  </a:cubicBezTo>
                  <a:cubicBezTo>
                    <a:pt x="1353488" y="157056"/>
                    <a:pt x="1827048" y="-26874"/>
                    <a:pt x="3237574" y="0"/>
                  </a:cubicBezTo>
                  <a:lnTo>
                    <a:pt x="3237574" y="0"/>
                  </a:lnTo>
                  <a:cubicBezTo>
                    <a:pt x="3563815" y="-54851"/>
                    <a:pt x="4361020" y="-43729"/>
                    <a:pt x="4625105" y="0"/>
                  </a:cubicBezTo>
                  <a:cubicBezTo>
                    <a:pt x="4838188" y="-31208"/>
                    <a:pt x="5030701" y="38812"/>
                    <a:pt x="5341825" y="0"/>
                  </a:cubicBezTo>
                  <a:cubicBezTo>
                    <a:pt x="5451574" y="-12472"/>
                    <a:pt x="5552549" y="91382"/>
                    <a:pt x="5550126" y="208301"/>
                  </a:cubicBezTo>
                  <a:cubicBezTo>
                    <a:pt x="5534966" y="265499"/>
                    <a:pt x="5543448" y="640122"/>
                    <a:pt x="5550126" y="729038"/>
                  </a:cubicBezTo>
                  <a:lnTo>
                    <a:pt x="5550126" y="729038"/>
                  </a:lnTo>
                  <a:cubicBezTo>
                    <a:pt x="5565197" y="818772"/>
                    <a:pt x="5523647" y="909010"/>
                    <a:pt x="5550126" y="1041483"/>
                  </a:cubicBezTo>
                  <a:lnTo>
                    <a:pt x="5550126" y="1041478"/>
                  </a:lnTo>
                  <a:cubicBezTo>
                    <a:pt x="5557190" y="1155748"/>
                    <a:pt x="5440976" y="1254383"/>
                    <a:pt x="5341825" y="1249779"/>
                  </a:cubicBezTo>
                  <a:cubicBezTo>
                    <a:pt x="5013377" y="1288574"/>
                    <a:pt x="4784062" y="1224919"/>
                    <a:pt x="4625105" y="1249779"/>
                  </a:cubicBezTo>
                  <a:cubicBezTo>
                    <a:pt x="4242951" y="1437814"/>
                    <a:pt x="4093726" y="1524151"/>
                    <a:pt x="3633667" y="1649458"/>
                  </a:cubicBezTo>
                  <a:cubicBezTo>
                    <a:pt x="3463714" y="1506661"/>
                    <a:pt x="3402478" y="1377008"/>
                    <a:pt x="3237574" y="1249779"/>
                  </a:cubicBezTo>
                  <a:cubicBezTo>
                    <a:pt x="2411834" y="1226172"/>
                    <a:pt x="934395" y="1389134"/>
                    <a:pt x="208301" y="1249779"/>
                  </a:cubicBezTo>
                  <a:cubicBezTo>
                    <a:pt x="79188" y="1252909"/>
                    <a:pt x="16402" y="1143699"/>
                    <a:pt x="0" y="1041478"/>
                  </a:cubicBezTo>
                  <a:lnTo>
                    <a:pt x="0" y="1041483"/>
                  </a:lnTo>
                  <a:cubicBezTo>
                    <a:pt x="11997" y="922969"/>
                    <a:pt x="-6336" y="796043"/>
                    <a:pt x="0" y="729038"/>
                  </a:cubicBezTo>
                  <a:lnTo>
                    <a:pt x="0" y="729038"/>
                  </a:lnTo>
                  <a:cubicBezTo>
                    <a:pt x="26936" y="554714"/>
                    <a:pt x="-15162" y="282617"/>
                    <a:pt x="0" y="208301"/>
                  </a:cubicBezTo>
                  <a:close/>
                </a:path>
              </a:pathLst>
            </a:custGeom>
            <a:grpFill/>
            <a:ln w="38100">
              <a:solidFill>
                <a:schemeClr val="accent6">
                  <a:lumMod val="25000"/>
                </a:schemeClr>
              </a:solidFill>
              <a:prstDash val="solid"/>
              <a:extLst>
                <a:ext uri="{C807C97D-BFC1-408E-A445-0C87EB9F89A2}">
                  <ask:lineSketchStyleProps xmlns="" xmlns:ask="http://schemas.microsoft.com/office/drawing/2018/sketchyshapes" sd="2842418190">
                    <a:custGeom>
                      <a:avLst/>
                      <a:gdLst>
                        <a:gd name="connsiteX0" fmla="*/ 0 w 7086600"/>
                        <a:gd name="connsiteY0" fmla="*/ 217248 h 1303462"/>
                        <a:gd name="connsiteX1" fmla="*/ 265966 w 7086600"/>
                        <a:gd name="connsiteY1" fmla="*/ 0 h 1303462"/>
                        <a:gd name="connsiteX2" fmla="*/ 4133850 w 7086600"/>
                        <a:gd name="connsiteY2" fmla="*/ 0 h 1303462"/>
                        <a:gd name="connsiteX3" fmla="*/ 4133850 w 7086600"/>
                        <a:gd name="connsiteY3" fmla="*/ 0 h 1303462"/>
                        <a:gd name="connsiteX4" fmla="*/ 5905500 w 7086600"/>
                        <a:gd name="connsiteY4" fmla="*/ 0 h 1303462"/>
                        <a:gd name="connsiteX5" fmla="*/ 6820633 w 7086600"/>
                        <a:gd name="connsiteY5" fmla="*/ 0 h 1303462"/>
                        <a:gd name="connsiteX6" fmla="*/ 7086600 w 7086600"/>
                        <a:gd name="connsiteY6" fmla="*/ 217248 h 1303462"/>
                        <a:gd name="connsiteX7" fmla="*/ 7086600 w 7086600"/>
                        <a:gd name="connsiteY7" fmla="*/ 760353 h 1303462"/>
                        <a:gd name="connsiteX8" fmla="*/ 7086600 w 7086600"/>
                        <a:gd name="connsiteY8" fmla="*/ 760353 h 1303462"/>
                        <a:gd name="connsiteX9" fmla="*/ 7086600 w 7086600"/>
                        <a:gd name="connsiteY9" fmla="*/ 1086218 h 1303462"/>
                        <a:gd name="connsiteX10" fmla="*/ 7086600 w 7086600"/>
                        <a:gd name="connsiteY10" fmla="*/ 1086213 h 1303462"/>
                        <a:gd name="connsiteX11" fmla="*/ 6820633 w 7086600"/>
                        <a:gd name="connsiteY11" fmla="*/ 1303462 h 1303462"/>
                        <a:gd name="connsiteX12" fmla="*/ 5905500 w 7086600"/>
                        <a:gd name="connsiteY12" fmla="*/ 1303462 h 1303462"/>
                        <a:gd name="connsiteX13" fmla="*/ 4639596 w 7086600"/>
                        <a:gd name="connsiteY13" fmla="*/ 1720308 h 1303462"/>
                        <a:gd name="connsiteX14" fmla="*/ 4133850 w 7086600"/>
                        <a:gd name="connsiteY14" fmla="*/ 1303462 h 1303462"/>
                        <a:gd name="connsiteX15" fmla="*/ 265966 w 7086600"/>
                        <a:gd name="connsiteY15" fmla="*/ 1303462 h 1303462"/>
                        <a:gd name="connsiteX16" fmla="*/ 0 w 7086600"/>
                        <a:gd name="connsiteY16" fmla="*/ 1086213 h 1303462"/>
                        <a:gd name="connsiteX17" fmla="*/ 0 w 7086600"/>
                        <a:gd name="connsiteY17" fmla="*/ 1086218 h 1303462"/>
                        <a:gd name="connsiteX18" fmla="*/ 0 w 7086600"/>
                        <a:gd name="connsiteY18" fmla="*/ 760353 h 1303462"/>
                        <a:gd name="connsiteX19" fmla="*/ 0 w 7086600"/>
                        <a:gd name="connsiteY19" fmla="*/ 760353 h 1303462"/>
                        <a:gd name="connsiteX20" fmla="*/ 0 w 7086600"/>
                        <a:gd name="connsiteY20" fmla="*/ 217248 h 1303462"/>
                        <a:gd name="connsiteX0" fmla="*/ 0 w 7086600"/>
                        <a:gd name="connsiteY0" fmla="*/ 217248 h 1303462"/>
                        <a:gd name="connsiteX1" fmla="*/ 265966 w 7086600"/>
                        <a:gd name="connsiteY1" fmla="*/ 0 h 1303462"/>
                        <a:gd name="connsiteX2" fmla="*/ 4133850 w 7086600"/>
                        <a:gd name="connsiteY2" fmla="*/ 0 h 1303462"/>
                        <a:gd name="connsiteX3" fmla="*/ 4133850 w 7086600"/>
                        <a:gd name="connsiteY3" fmla="*/ 0 h 1303462"/>
                        <a:gd name="connsiteX4" fmla="*/ 5905500 w 7086600"/>
                        <a:gd name="connsiteY4" fmla="*/ 0 h 1303462"/>
                        <a:gd name="connsiteX5" fmla="*/ 6820633 w 7086600"/>
                        <a:gd name="connsiteY5" fmla="*/ 0 h 1303462"/>
                        <a:gd name="connsiteX6" fmla="*/ 7086600 w 7086600"/>
                        <a:gd name="connsiteY6" fmla="*/ 217248 h 1303462"/>
                        <a:gd name="connsiteX7" fmla="*/ 7086600 w 7086600"/>
                        <a:gd name="connsiteY7" fmla="*/ 760353 h 1303462"/>
                        <a:gd name="connsiteX8" fmla="*/ 7086600 w 7086600"/>
                        <a:gd name="connsiteY8" fmla="*/ 760353 h 1303462"/>
                        <a:gd name="connsiteX9" fmla="*/ 7086600 w 7086600"/>
                        <a:gd name="connsiteY9" fmla="*/ 1086218 h 1303462"/>
                        <a:gd name="connsiteX10" fmla="*/ 7086600 w 7086600"/>
                        <a:gd name="connsiteY10" fmla="*/ 1086213 h 1303462"/>
                        <a:gd name="connsiteX11" fmla="*/ 6820633 w 7086600"/>
                        <a:gd name="connsiteY11" fmla="*/ 1303462 h 1303462"/>
                        <a:gd name="connsiteX12" fmla="*/ 5905500 w 7086600"/>
                        <a:gd name="connsiteY12" fmla="*/ 1303462 h 1303462"/>
                        <a:gd name="connsiteX13" fmla="*/ 4639596 w 7086600"/>
                        <a:gd name="connsiteY13" fmla="*/ 1720308 h 1303462"/>
                        <a:gd name="connsiteX14" fmla="*/ 4133850 w 7086600"/>
                        <a:gd name="connsiteY14" fmla="*/ 1303462 h 1303462"/>
                        <a:gd name="connsiteX15" fmla="*/ 265966 w 7086600"/>
                        <a:gd name="connsiteY15" fmla="*/ 1303462 h 1303462"/>
                        <a:gd name="connsiteX16" fmla="*/ 0 w 7086600"/>
                        <a:gd name="connsiteY16" fmla="*/ 1086213 h 1303462"/>
                        <a:gd name="connsiteX17" fmla="*/ 0 w 7086600"/>
                        <a:gd name="connsiteY17" fmla="*/ 1086218 h 1303462"/>
                        <a:gd name="connsiteX18" fmla="*/ 0 w 7086600"/>
                        <a:gd name="connsiteY18" fmla="*/ 760353 h 1303462"/>
                        <a:gd name="connsiteX19" fmla="*/ 0 w 7086600"/>
                        <a:gd name="connsiteY19" fmla="*/ 760353 h 1303462"/>
                        <a:gd name="connsiteX20" fmla="*/ 0 w 7086600"/>
                        <a:gd name="connsiteY20" fmla="*/ 217248 h 130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086600" h="1303462" fill="none" extrusionOk="0">
                          <a:moveTo>
                            <a:pt x="0" y="217248"/>
                          </a:moveTo>
                          <a:cubicBezTo>
                            <a:pt x="23157" y="108365"/>
                            <a:pt x="79276" y="14364"/>
                            <a:pt x="265966" y="0"/>
                          </a:cubicBezTo>
                          <a:cubicBezTo>
                            <a:pt x="1885988" y="239381"/>
                            <a:pt x="2783869" y="74385"/>
                            <a:pt x="4133850" y="0"/>
                          </a:cubicBezTo>
                          <a:lnTo>
                            <a:pt x="4133850" y="0"/>
                          </a:lnTo>
                          <a:cubicBezTo>
                            <a:pt x="4708429" y="-115178"/>
                            <a:pt x="5156295" y="1464"/>
                            <a:pt x="5905500" y="0"/>
                          </a:cubicBezTo>
                          <a:cubicBezTo>
                            <a:pt x="6073867" y="-38819"/>
                            <a:pt x="6492638" y="30716"/>
                            <a:pt x="6820633" y="0"/>
                          </a:cubicBezTo>
                          <a:cubicBezTo>
                            <a:pt x="6976322" y="11735"/>
                            <a:pt x="7075082" y="98807"/>
                            <a:pt x="7086600" y="217248"/>
                          </a:cubicBezTo>
                          <a:cubicBezTo>
                            <a:pt x="7072374" y="274115"/>
                            <a:pt x="7081017" y="658402"/>
                            <a:pt x="7086600" y="760353"/>
                          </a:cubicBezTo>
                          <a:lnTo>
                            <a:pt x="7086600" y="760353"/>
                          </a:lnTo>
                          <a:cubicBezTo>
                            <a:pt x="7103334" y="813659"/>
                            <a:pt x="7069402" y="1036283"/>
                            <a:pt x="7086600" y="1086218"/>
                          </a:cubicBezTo>
                          <a:lnTo>
                            <a:pt x="7086600" y="1086213"/>
                          </a:lnTo>
                          <a:cubicBezTo>
                            <a:pt x="7068173" y="1186692"/>
                            <a:pt x="6959728" y="1326430"/>
                            <a:pt x="6820633" y="1303462"/>
                          </a:cubicBezTo>
                          <a:cubicBezTo>
                            <a:pt x="6567430" y="1366105"/>
                            <a:pt x="6338566" y="1287061"/>
                            <a:pt x="5905500" y="1303462"/>
                          </a:cubicBezTo>
                          <a:cubicBezTo>
                            <a:pt x="5643451" y="1371002"/>
                            <a:pt x="4997526" y="1740215"/>
                            <a:pt x="4639596" y="1720308"/>
                          </a:cubicBezTo>
                          <a:cubicBezTo>
                            <a:pt x="4566830" y="1600329"/>
                            <a:pt x="4314715" y="1502349"/>
                            <a:pt x="4133850" y="1303462"/>
                          </a:cubicBezTo>
                          <a:cubicBezTo>
                            <a:pt x="3272403" y="1303894"/>
                            <a:pt x="1291423" y="1265869"/>
                            <a:pt x="265966" y="1303462"/>
                          </a:cubicBezTo>
                          <a:cubicBezTo>
                            <a:pt x="117186" y="1329443"/>
                            <a:pt x="-30149" y="1235464"/>
                            <a:pt x="0" y="1086213"/>
                          </a:cubicBezTo>
                          <a:lnTo>
                            <a:pt x="0" y="1086218"/>
                          </a:lnTo>
                          <a:cubicBezTo>
                            <a:pt x="-44362" y="923545"/>
                            <a:pt x="-15662" y="843901"/>
                            <a:pt x="0" y="760353"/>
                          </a:cubicBezTo>
                          <a:lnTo>
                            <a:pt x="0" y="760353"/>
                          </a:lnTo>
                          <a:cubicBezTo>
                            <a:pt x="-48838" y="536105"/>
                            <a:pt x="34638" y="368220"/>
                            <a:pt x="0" y="217248"/>
                          </a:cubicBezTo>
                          <a:close/>
                        </a:path>
                        <a:path w="7086600" h="1303462" stroke="0" extrusionOk="0">
                          <a:moveTo>
                            <a:pt x="0" y="217248"/>
                          </a:moveTo>
                          <a:cubicBezTo>
                            <a:pt x="-5915" y="104087"/>
                            <a:pt x="146656" y="-1097"/>
                            <a:pt x="265966" y="0"/>
                          </a:cubicBezTo>
                          <a:cubicBezTo>
                            <a:pt x="1815606" y="77454"/>
                            <a:pt x="2447509" y="10727"/>
                            <a:pt x="4133850" y="0"/>
                          </a:cubicBezTo>
                          <a:lnTo>
                            <a:pt x="4133850" y="0"/>
                          </a:lnTo>
                          <a:cubicBezTo>
                            <a:pt x="4493824" y="-75428"/>
                            <a:pt x="5567970" y="-22148"/>
                            <a:pt x="5905500" y="0"/>
                          </a:cubicBezTo>
                          <a:cubicBezTo>
                            <a:pt x="6165294" y="-37423"/>
                            <a:pt x="6448834" y="19503"/>
                            <a:pt x="6820633" y="0"/>
                          </a:cubicBezTo>
                          <a:cubicBezTo>
                            <a:pt x="6962915" y="-11613"/>
                            <a:pt x="7079429" y="93595"/>
                            <a:pt x="7086600" y="217248"/>
                          </a:cubicBezTo>
                          <a:cubicBezTo>
                            <a:pt x="7069213" y="278637"/>
                            <a:pt x="7082881" y="656473"/>
                            <a:pt x="7086600" y="760353"/>
                          </a:cubicBezTo>
                          <a:lnTo>
                            <a:pt x="7086600" y="760353"/>
                          </a:lnTo>
                          <a:cubicBezTo>
                            <a:pt x="7091664" y="839124"/>
                            <a:pt x="7065876" y="959621"/>
                            <a:pt x="7086600" y="1086218"/>
                          </a:cubicBezTo>
                          <a:lnTo>
                            <a:pt x="7086600" y="1086213"/>
                          </a:lnTo>
                          <a:cubicBezTo>
                            <a:pt x="7075493" y="1212455"/>
                            <a:pt x="6966400" y="1323676"/>
                            <a:pt x="6820633" y="1303462"/>
                          </a:cubicBezTo>
                          <a:cubicBezTo>
                            <a:pt x="6404475" y="1352084"/>
                            <a:pt x="6106264" y="1254236"/>
                            <a:pt x="5905500" y="1303462"/>
                          </a:cubicBezTo>
                          <a:cubicBezTo>
                            <a:pt x="5413019" y="1510208"/>
                            <a:pt x="5262992" y="1596438"/>
                            <a:pt x="4639596" y="1720308"/>
                          </a:cubicBezTo>
                          <a:cubicBezTo>
                            <a:pt x="4423921" y="1580109"/>
                            <a:pt x="4320085" y="1451830"/>
                            <a:pt x="4133850" y="1303462"/>
                          </a:cubicBezTo>
                          <a:cubicBezTo>
                            <a:pt x="3122829" y="1416558"/>
                            <a:pt x="1243531" y="1433708"/>
                            <a:pt x="265966" y="1303462"/>
                          </a:cubicBezTo>
                          <a:cubicBezTo>
                            <a:pt x="95174" y="1321687"/>
                            <a:pt x="31264" y="1179394"/>
                            <a:pt x="0" y="1086213"/>
                          </a:cubicBezTo>
                          <a:lnTo>
                            <a:pt x="0" y="1086218"/>
                          </a:lnTo>
                          <a:cubicBezTo>
                            <a:pt x="12096" y="975218"/>
                            <a:pt x="-8776" y="842410"/>
                            <a:pt x="0" y="760353"/>
                          </a:cubicBezTo>
                          <a:lnTo>
                            <a:pt x="0" y="760353"/>
                          </a:lnTo>
                          <a:cubicBezTo>
                            <a:pt x="33240" y="582833"/>
                            <a:pt x="-17648" y="297371"/>
                            <a:pt x="0" y="217248"/>
                          </a:cubicBezTo>
                          <a:close/>
                        </a:path>
                        <a:path w="7086600" h="1303462" fill="none" stroke="0" extrusionOk="0">
                          <a:moveTo>
                            <a:pt x="0" y="217248"/>
                          </a:moveTo>
                          <a:cubicBezTo>
                            <a:pt x="5891" y="118343"/>
                            <a:pt x="111398" y="-2551"/>
                            <a:pt x="265966" y="0"/>
                          </a:cubicBezTo>
                          <a:cubicBezTo>
                            <a:pt x="2032703" y="141342"/>
                            <a:pt x="2649918" y="246619"/>
                            <a:pt x="4133850" y="0"/>
                          </a:cubicBezTo>
                          <a:lnTo>
                            <a:pt x="4133850" y="0"/>
                          </a:lnTo>
                          <a:cubicBezTo>
                            <a:pt x="4729025" y="-73224"/>
                            <a:pt x="5128306" y="-57447"/>
                            <a:pt x="5905500" y="0"/>
                          </a:cubicBezTo>
                          <a:cubicBezTo>
                            <a:pt x="6087056" y="-67343"/>
                            <a:pt x="6449267" y="-2506"/>
                            <a:pt x="6820633" y="0"/>
                          </a:cubicBezTo>
                          <a:cubicBezTo>
                            <a:pt x="6970426" y="-1418"/>
                            <a:pt x="7091413" y="91753"/>
                            <a:pt x="7086600" y="217248"/>
                          </a:cubicBezTo>
                          <a:cubicBezTo>
                            <a:pt x="7070829" y="267760"/>
                            <a:pt x="7067509" y="685486"/>
                            <a:pt x="7086600" y="760353"/>
                          </a:cubicBezTo>
                          <a:lnTo>
                            <a:pt x="7086600" y="760353"/>
                          </a:lnTo>
                          <a:cubicBezTo>
                            <a:pt x="7097430" y="813250"/>
                            <a:pt x="7070476" y="1038770"/>
                            <a:pt x="7086600" y="1086218"/>
                          </a:cubicBezTo>
                          <a:lnTo>
                            <a:pt x="7086600" y="1086213"/>
                          </a:lnTo>
                          <a:cubicBezTo>
                            <a:pt x="7093178" y="1187847"/>
                            <a:pt x="6940757" y="1320803"/>
                            <a:pt x="6820633" y="1303462"/>
                          </a:cubicBezTo>
                          <a:cubicBezTo>
                            <a:pt x="6581592" y="1280455"/>
                            <a:pt x="6361916" y="1258570"/>
                            <a:pt x="5905500" y="1303462"/>
                          </a:cubicBezTo>
                          <a:cubicBezTo>
                            <a:pt x="5625674" y="1335074"/>
                            <a:pt x="4965426" y="1721429"/>
                            <a:pt x="4639596" y="1720308"/>
                          </a:cubicBezTo>
                          <a:cubicBezTo>
                            <a:pt x="4593593" y="1629335"/>
                            <a:pt x="4303303" y="1502573"/>
                            <a:pt x="4133850" y="1303462"/>
                          </a:cubicBezTo>
                          <a:cubicBezTo>
                            <a:pt x="3253268" y="1184280"/>
                            <a:pt x="1246320" y="1404487"/>
                            <a:pt x="265966" y="1303462"/>
                          </a:cubicBezTo>
                          <a:cubicBezTo>
                            <a:pt x="92696" y="1311729"/>
                            <a:pt x="-5662" y="1212194"/>
                            <a:pt x="0" y="1086213"/>
                          </a:cubicBezTo>
                          <a:lnTo>
                            <a:pt x="0" y="1086218"/>
                          </a:lnTo>
                          <a:cubicBezTo>
                            <a:pt x="-46278" y="917664"/>
                            <a:pt x="-21174" y="834283"/>
                            <a:pt x="0" y="760353"/>
                          </a:cubicBezTo>
                          <a:lnTo>
                            <a:pt x="0" y="760353"/>
                          </a:lnTo>
                          <a:cubicBezTo>
                            <a:pt x="-39423" y="556736"/>
                            <a:pt x="18695" y="343411"/>
                            <a:pt x="0" y="21724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12" name="TextBox 11">
              <a:extLst>
                <a:ext uri="{FF2B5EF4-FFF2-40B4-BE49-F238E27FC236}">
                  <a16:creationId xmlns:a16="http://schemas.microsoft.com/office/drawing/2014/main" xmlns="" id="{47745968-5B11-96F4-4E91-D1916F9F8A7D}"/>
                </a:ext>
              </a:extLst>
            </p:cNvPr>
            <p:cNvSpPr txBox="1"/>
            <p:nvPr/>
          </p:nvSpPr>
          <p:spPr>
            <a:xfrm>
              <a:off x="-555497" y="1966738"/>
              <a:ext cx="5318022" cy="823706"/>
            </a:xfrm>
            <a:prstGeom prst="rect">
              <a:avLst/>
            </a:prstGeom>
            <a:grpFill/>
          </p:spPr>
          <p:txBody>
            <a:bodyPr wrap="square" rtlCol="0">
              <a:spAutoFit/>
            </a:bodyPr>
            <a:lstStyle/>
            <a:p>
              <a:pPr algn="just" defTabSz="1219170">
                <a:buClr>
                  <a:srgbClr val="000000"/>
                </a:buClr>
              </a:pPr>
              <a:r>
                <a:rPr lang="en-US" sz="3200" kern="0" dirty="0">
                  <a:solidFill>
                    <a:srgbClr val="FF0000"/>
                  </a:solidFill>
                  <a:latin typeface="UTM Avo" panose="02040603050506020204" pitchFamily="18" charset="0"/>
                  <a:cs typeface="Calibri" panose="020F0502020204030204" pitchFamily="34" charset="0"/>
                  <a:sym typeface="Arial"/>
                </a:rPr>
                <a:t>Theo </a:t>
              </a:r>
              <a:r>
                <a:rPr lang="en-US" sz="3200" kern="0" dirty="0" err="1">
                  <a:solidFill>
                    <a:srgbClr val="FF0000"/>
                  </a:solidFill>
                  <a:latin typeface="UTM Avo" panose="02040603050506020204" pitchFamily="18" charset="0"/>
                  <a:cs typeface="Calibri" panose="020F0502020204030204" pitchFamily="34" charset="0"/>
                  <a:sym typeface="Arial"/>
                </a:rPr>
                <a:t>em</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err="1">
                  <a:solidFill>
                    <a:srgbClr val="FF0000"/>
                  </a:solidFill>
                  <a:latin typeface="UTM Avo" panose="02040603050506020204" pitchFamily="18" charset="0"/>
                  <a:cs typeface="Calibri" panose="020F0502020204030204" pitchFamily="34" charset="0"/>
                  <a:sym typeface="Arial"/>
                </a:rPr>
                <a:t>đoạn</a:t>
              </a:r>
              <a:r>
                <a:rPr lang="en-US" sz="3200" kern="0">
                  <a:solidFill>
                    <a:srgbClr val="FF0000"/>
                  </a:solidFill>
                  <a:latin typeface="UTM Avo" panose="02040603050506020204" pitchFamily="18" charset="0"/>
                  <a:cs typeface="Calibri" panose="020F0502020204030204" pitchFamily="34" charset="0"/>
                  <a:sym typeface="Arial"/>
                </a:rPr>
                <a:t> </a:t>
              </a:r>
              <a:r>
                <a:rPr lang="en-US" sz="3200" kern="0" dirty="0">
                  <a:solidFill>
                    <a:srgbClr val="FF0000"/>
                  </a:solidFill>
                  <a:latin typeface="UTM Avo" panose="02040603050506020204" pitchFamily="18" charset="0"/>
                  <a:cs typeface="Calibri" panose="020F0502020204030204" pitchFamily="34" charset="0"/>
                  <a:sym typeface="Arial"/>
                </a:rPr>
                <a:t>1</a:t>
              </a:r>
              <a:r>
                <a:rPr lang="en-US" sz="3200" kern="0" smtClean="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của</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bài</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đọc</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với</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giọng</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như</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thế</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nào</a:t>
              </a:r>
              <a:r>
                <a:rPr lang="en-US" sz="3200" kern="0" dirty="0">
                  <a:solidFill>
                    <a:srgbClr val="FF0000"/>
                  </a:solidFill>
                  <a:latin typeface="UTM Avo" panose="02040603050506020204" pitchFamily="18" charset="0"/>
                  <a:cs typeface="Calibri" panose="020F0502020204030204" pitchFamily="34" charset="0"/>
                  <a:sym typeface="Arial"/>
                </a:rPr>
                <a:t>?</a:t>
              </a:r>
              <a:endParaRPr lang="vi-VN" sz="3200" kern="0" dirty="0">
                <a:solidFill>
                  <a:srgbClr val="FF0000"/>
                </a:solidFill>
                <a:latin typeface="Calibri" panose="020F0502020204030204" pitchFamily="34" charset="0"/>
                <a:cs typeface="Calibri" panose="020F0502020204030204" pitchFamily="34" charset="0"/>
                <a:sym typeface="Arial"/>
              </a:endParaRPr>
            </a:p>
          </p:txBody>
        </p:sp>
      </p:grpSp>
      <p:sp>
        <p:nvSpPr>
          <p:cNvPr id="6" name="Rounded Rectangular Callout 5"/>
          <p:cNvSpPr/>
          <p:nvPr/>
        </p:nvSpPr>
        <p:spPr>
          <a:xfrm>
            <a:off x="1523999" y="2340428"/>
            <a:ext cx="10466440" cy="1405661"/>
          </a:xfrm>
          <a:prstGeom prst="wedgeRoundRectCallout">
            <a:avLst>
              <a:gd name="adj1" fmla="val -43650"/>
              <a:gd name="adj2" fmla="val -69473"/>
              <a:gd name="adj3" fmla="val 16667"/>
            </a:avLst>
          </a:prstGeom>
          <a:solidFill>
            <a:srgbClr val="DAE3F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rgbClr val="FF0000"/>
                </a:solidFill>
                <a:latin typeface="Times New Roman" pitchFamily="18" charset="0"/>
                <a:cs typeface="Times New Roman" pitchFamily="18" charset="0"/>
              </a:rPr>
              <a:t>Giọng</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đọc</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nhẹ</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nhàng</a:t>
            </a:r>
            <a:r>
              <a:rPr lang="en-US" sz="3200" dirty="0" smtClean="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nhấn</a:t>
            </a:r>
            <a:r>
              <a:rPr lang="en-US" sz="3200" dirty="0">
                <a:solidFill>
                  <a:srgbClr val="FF0000"/>
                </a:solidFill>
                <a:latin typeface="Times New Roman" pitchFamily="18" charset="0"/>
                <a:cs typeface="Times New Roman" pitchFamily="18" charset="0"/>
              </a:rPr>
              <a:t> </a:t>
            </a:r>
            <a:r>
              <a:rPr lang="en-US" sz="3200" err="1">
                <a:solidFill>
                  <a:srgbClr val="FF0000"/>
                </a:solidFill>
                <a:latin typeface="Times New Roman" pitchFamily="18" charset="0"/>
                <a:cs typeface="Times New Roman" pitchFamily="18" charset="0"/>
              </a:rPr>
              <a:t>mạnh</a:t>
            </a:r>
            <a:r>
              <a:rPr lang="en-US" sz="3200">
                <a:solidFill>
                  <a:srgbClr val="FF0000"/>
                </a:solidFill>
                <a:latin typeface="Times New Roman" pitchFamily="18" charset="0"/>
                <a:cs typeface="Times New Roman" pitchFamily="18" charset="0"/>
              </a:rPr>
              <a:t> </a:t>
            </a:r>
            <a:r>
              <a:rPr lang="en-US" sz="3200" smtClean="0">
                <a:solidFill>
                  <a:srgbClr val="FF0000"/>
                </a:solidFill>
                <a:latin typeface="Times New Roman" pitchFamily="18" charset="0"/>
                <a:cs typeface="Times New Roman" pitchFamily="18" charset="0"/>
              </a:rPr>
              <a:t>các từ ngữ thể hiện sự tàn phá của động đất, sóng thần và nỗi mất mát của người dân Nhật Bản.</a:t>
            </a:r>
            <a:endParaRPr lang="en-US" sz="32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821380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249"/>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xmlns=""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xmlns=""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xmlns=""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xmlns=""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a16="http://schemas.microsoft.com/office/drawing/2014/main" xmlns=""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14">
            <a:extLst>
              <a:ext uri="{FF2B5EF4-FFF2-40B4-BE49-F238E27FC236}">
                <a16:creationId xmlns:a16="http://schemas.microsoft.com/office/drawing/2014/main" xmlns="" id="{0FF22054-E947-76FC-184F-ECE8B83408FA}"/>
              </a:ext>
            </a:extLst>
          </p:cNvPr>
          <p:cNvSpPr txBox="1">
            <a:spLocks noChangeArrowheads="1"/>
          </p:cNvSpPr>
          <p:nvPr/>
        </p:nvSpPr>
        <p:spPr bwMode="auto">
          <a:xfrm>
            <a:off x="1591161" y="685828"/>
            <a:ext cx="8857280" cy="1339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8000" b="1">
                <a:solidFill>
                  <a:srgbClr val="FF000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rPr>
              <a:t>Thi đọc diễn cảm</a:t>
            </a:r>
            <a:endParaRPr lang="en-US" sz="11500" dirty="0">
              <a:solidFill>
                <a:srgbClr val="0070C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xmlns="" id="{C06F5638-482B-E1EB-109E-E2D3A1329ADA}"/>
              </a:ext>
            </a:extLst>
          </p:cNvPr>
          <p:cNvPicPr>
            <a:picLocks noChangeAspect="1"/>
          </p:cNvPicPr>
          <p:nvPr/>
        </p:nvPicPr>
        <p:blipFill>
          <a:blip r:embed="rId3"/>
          <a:stretch>
            <a:fillRect/>
          </a:stretch>
        </p:blipFill>
        <p:spPr>
          <a:xfrm>
            <a:off x="2383038" y="3020458"/>
            <a:ext cx="7620660" cy="3043387"/>
          </a:xfrm>
          <a:prstGeom prst="rect">
            <a:avLst/>
          </a:prstGeom>
        </p:spPr>
      </p:pic>
    </p:spTree>
    <p:extLst>
      <p:ext uri="{BB962C8B-B14F-4D97-AF65-F5344CB8AC3E}">
        <p14:creationId xmlns:p14="http://schemas.microsoft.com/office/powerpoint/2010/main" val="3203025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anim calcmode="lin" valueType="num">
                                      <p:cBhvr>
                                        <p:cTn id="8" dur="250" fill="hold"/>
                                        <p:tgtEl>
                                          <p:spTgt spid="8"/>
                                        </p:tgtEl>
                                        <p:attrNameLst>
                                          <p:attrName>ppt_x</p:attrName>
                                        </p:attrNameLst>
                                      </p:cBhvr>
                                      <p:tavLst>
                                        <p:tav tm="0">
                                          <p:val>
                                            <p:strVal val="#ppt_x"/>
                                          </p:val>
                                        </p:tav>
                                        <p:tav tm="100000">
                                          <p:val>
                                            <p:strVal val="#ppt_x"/>
                                          </p:val>
                                        </p:tav>
                                      </p:tavLst>
                                    </p:anim>
                                    <p:anim calcmode="lin" valueType="num">
                                      <p:cBhvr>
                                        <p:cTn id="9" dur="25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4">
            <a:extLst>
              <a:ext uri="{FF2B5EF4-FFF2-40B4-BE49-F238E27FC236}">
                <a16:creationId xmlns:a16="http://schemas.microsoft.com/office/drawing/2014/main" xmlns="" id="{FB069D39-1B2D-16DF-2C1D-588367382E92}"/>
              </a:ext>
            </a:extLst>
          </p:cNvPr>
          <p:cNvSpPr txBox="1"/>
          <p:nvPr/>
        </p:nvSpPr>
        <p:spPr>
          <a:xfrm>
            <a:off x="147146" y="797510"/>
            <a:ext cx="12044854" cy="5262979"/>
          </a:xfrm>
          <a:prstGeom prst="rect">
            <a:avLst/>
          </a:prstGeom>
          <a:noFill/>
        </p:spPr>
        <p:txBody>
          <a:bodyPr wrap="square" rtlCol="0" anchor="t">
            <a:spAutoFit/>
          </a:bodyPr>
          <a:lstStyle/>
          <a:p>
            <a:pPr algn="just">
              <a:lnSpc>
                <a:spcPct val="150000"/>
              </a:lnSpc>
            </a:pPr>
            <a:r>
              <a:rPr lang="en-US" altLang="en-US" sz="3200">
                <a:latin typeface="Times New Roman" pitchFamily="18" charset="0"/>
                <a:cs typeface="Times New Roman" pitchFamily="18" charset="0"/>
                <a:sym typeface="+mn-ea"/>
              </a:rPr>
              <a:t>	</a:t>
            </a:r>
            <a:r>
              <a:rPr lang="en-US" altLang="en-US" sz="3200" smtClean="0">
                <a:latin typeface="Times New Roman" pitchFamily="18" charset="0"/>
                <a:cs typeface="Times New Roman" pitchFamily="18" charset="0"/>
                <a:sym typeface="+mn-ea"/>
              </a:rPr>
              <a:t>Ngày 11- 3- 2011,</a:t>
            </a:r>
            <a:r>
              <a:rPr lang="vi-VN" altLang="en-US" sz="3200" smtClean="0">
                <a:latin typeface="Times New Roman" pitchFamily="18" charset="0"/>
                <a:cs typeface="Times New Roman" pitchFamily="18" charset="0"/>
                <a:sym typeface="+mn-ea"/>
              </a:rPr>
              <a:t>/ một trận động đất mạnh 9 độ rích- te tấn công vùng Tô- hô- cư,/ Nhật Bản,/ gây ra một trận sóng thần cao hơn 9 mét,/ ngập đến 5 tầng nhà.// Đây là trận động đất lớn nhất được ghi lại trong lịch sử Nhật Bản /và lớn thứ tư thế giới kể từ năm 1900.// Động đất/ và sóng thần khiến hơn 15 000 người tử vong /và hơn 2500 người mất tích;/ hơn 400 000 người phải đi sơ tán.// Nhà máy điện hạt nhân Fư- cư- si- ma/ Đai- i- chi bị hủy hoại nặng nề. //</a:t>
            </a:r>
            <a:endParaRPr lang="en-GB" alt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836427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EDF07F2E-6C48-0459-A26D-EE036F399D76}"/>
              </a:ext>
            </a:extLst>
          </p:cNvPr>
          <p:cNvPicPr>
            <a:picLocks noChangeAspect="1"/>
          </p:cNvPicPr>
          <p:nvPr/>
        </p:nvPicPr>
        <p:blipFill>
          <a:blip r:embed="rId3"/>
          <a:stretch>
            <a:fillRect/>
          </a:stretch>
        </p:blipFill>
        <p:spPr>
          <a:xfrm>
            <a:off x="1725561" y="1804801"/>
            <a:ext cx="8878529" cy="2339496"/>
          </a:xfrm>
          <a:prstGeom prst="rect">
            <a:avLst/>
          </a:prstGeom>
        </p:spPr>
      </p:pic>
    </p:spTree>
    <p:extLst>
      <p:ext uri="{BB962C8B-B14F-4D97-AF65-F5344CB8AC3E}">
        <p14:creationId xmlns:p14="http://schemas.microsoft.com/office/powerpoint/2010/main" val="37123056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3607" t="29180" r="21847" b="9272"/>
          <a:stretch/>
        </p:blipFill>
        <p:spPr>
          <a:xfrm>
            <a:off x="0" y="33144"/>
            <a:ext cx="12191999" cy="6824856"/>
          </a:xfrm>
          <a:prstGeom prst="rect">
            <a:avLst/>
          </a:prstGeom>
        </p:spPr>
      </p:pic>
    </p:spTree>
    <p:extLst>
      <p:ext uri="{BB962C8B-B14F-4D97-AF65-F5344CB8AC3E}">
        <p14:creationId xmlns:p14="http://schemas.microsoft.com/office/powerpoint/2010/main" val="27354432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84"/>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14">
            <a:extLst>
              <a:ext uri="{FF2B5EF4-FFF2-40B4-BE49-F238E27FC236}">
                <a16:creationId xmlns:a16="http://schemas.microsoft.com/office/drawing/2014/main" xmlns="" id="{D363D405-DC78-F8A6-FB78-10659377223A}"/>
              </a:ext>
            </a:extLst>
          </p:cNvPr>
          <p:cNvSpPr txBox="1">
            <a:spLocks noChangeArrowheads="1"/>
          </p:cNvSpPr>
          <p:nvPr/>
        </p:nvSpPr>
        <p:spPr bwMode="auto">
          <a:xfrm>
            <a:off x="2144110" y="489061"/>
            <a:ext cx="8576441" cy="1462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8800" b="1">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Vận dụng</a:t>
            </a:r>
            <a:endParaRPr lang="en-US" sz="8800"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7A9D0E75-2648-8D5A-88A8-77B4408603D6}"/>
              </a:ext>
            </a:extLst>
          </p:cNvPr>
          <p:cNvSpPr txBox="1"/>
          <p:nvPr/>
        </p:nvSpPr>
        <p:spPr>
          <a:xfrm>
            <a:off x="249421" y="2447440"/>
            <a:ext cx="11693158" cy="923330"/>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3600" kern="0" dirty="0">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 </a:t>
            </a:r>
            <a:r>
              <a:rPr lang="vi-VN" sz="3600" kern="0">
                <a:solidFill>
                  <a:srgbClr val="FF0000"/>
                </a:solidFill>
                <a:latin typeface="UTM Avo" panose="02040603050506020204" pitchFamily="18" charset="0"/>
                <a:ea typeface="Times New Roman" panose="02020603050405020304" pitchFamily="18" charset="0"/>
                <a:cs typeface="Times New Roman" panose="02020603050405020304" pitchFamily="18" charset="0"/>
              </a:rPr>
              <a:t>Em </a:t>
            </a:r>
            <a:r>
              <a:rPr lang="vi-VN" sz="3600" kern="0" smtClean="0">
                <a:solidFill>
                  <a:srgbClr val="FF0000"/>
                </a:solidFill>
                <a:latin typeface="UTM Avo" panose="02040603050506020204" pitchFamily="18" charset="0"/>
                <a:ea typeface="Times New Roman" panose="02020603050405020304" pitchFamily="18" charset="0"/>
                <a:cs typeface="Times New Roman" panose="02020603050405020304" pitchFamily="18" charset="0"/>
              </a:rPr>
              <a:t>sẽ làm gì nếu nơi em đâng sống có động đất?</a:t>
            </a:r>
            <a:endParaRPr lang="en-US" sz="3600" kern="1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2168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xmlns=""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CE7365C8-9704-7269-0F24-DCE988577E76}"/>
              </a:ext>
            </a:extLst>
          </p:cNvPr>
          <p:cNvSpPr txBox="1"/>
          <p:nvPr/>
        </p:nvSpPr>
        <p:spPr>
          <a:xfrm>
            <a:off x="1340673" y="2628923"/>
            <a:ext cx="10065026" cy="2215991"/>
          </a:xfrm>
          <a:prstGeom prst="rect">
            <a:avLst/>
          </a:prstGeom>
          <a:noFill/>
        </p:spPr>
        <p:txBody>
          <a:bodyPr wrap="square" rtlCol="0">
            <a:prstTxWarp prst="textArchUp">
              <a:avLst/>
            </a:prstTxWarp>
            <a:spAutoFit/>
          </a:bodyPr>
          <a:lstStyle/>
          <a:p>
            <a:r>
              <a:rPr lang="en-US" sz="13800" b="1" dirty="0" err="1">
                <a:solidFill>
                  <a:srgbClr val="FF0000"/>
                </a:solidFill>
                <a:effectLst>
                  <a:outerShdw blurRad="38100" dist="38100" dir="2700000" algn="tl">
                    <a:srgbClr val="000000">
                      <a:alpha val="43137"/>
                    </a:srgbClr>
                  </a:outerShdw>
                </a:effectLst>
                <a:latin typeface="UTM LinotypeZapfino KT" panose="02040603050506020204" pitchFamily="18" charset="0"/>
              </a:rPr>
              <a:t>Chúc</a:t>
            </a:r>
            <a:r>
              <a:rPr lang="en-US" sz="13800" b="1" dirty="0">
                <a:solidFill>
                  <a:srgbClr val="FF0000"/>
                </a:solidFill>
                <a:effectLst>
                  <a:outerShdw blurRad="38100" dist="38100" dir="2700000" algn="tl">
                    <a:srgbClr val="000000">
                      <a:alpha val="43137"/>
                    </a:srgbClr>
                  </a:outerShdw>
                </a:effectLst>
                <a:latin typeface="UTM LinotypeZapfino KT" panose="02040603050506020204" pitchFamily="18" charset="0"/>
              </a:rPr>
              <a:t> </a:t>
            </a:r>
            <a:r>
              <a:rPr lang="en-US" sz="13800" b="1" dirty="0" err="1">
                <a:solidFill>
                  <a:srgbClr val="FF0000"/>
                </a:solidFill>
                <a:effectLst>
                  <a:outerShdw blurRad="38100" dist="38100" dir="2700000" algn="tl">
                    <a:srgbClr val="000000">
                      <a:alpha val="43137"/>
                    </a:srgbClr>
                  </a:outerShdw>
                </a:effectLst>
                <a:latin typeface="UTM LinotypeZapfino KT" panose="02040603050506020204" pitchFamily="18" charset="0"/>
              </a:rPr>
              <a:t>các</a:t>
            </a:r>
            <a:r>
              <a:rPr lang="en-US" sz="13800" b="1" dirty="0">
                <a:solidFill>
                  <a:srgbClr val="FF0000"/>
                </a:solidFill>
                <a:effectLst>
                  <a:outerShdw blurRad="38100" dist="38100" dir="2700000" algn="tl">
                    <a:srgbClr val="000000">
                      <a:alpha val="43137"/>
                    </a:srgbClr>
                  </a:outerShdw>
                </a:effectLst>
                <a:latin typeface="UTM LinotypeZapfino KT" panose="02040603050506020204" pitchFamily="18" charset="0"/>
              </a:rPr>
              <a:t> </a:t>
            </a:r>
            <a:r>
              <a:rPr lang="en-US" sz="13800" b="1" dirty="0" err="1">
                <a:solidFill>
                  <a:srgbClr val="FF0000"/>
                </a:solidFill>
                <a:effectLst>
                  <a:outerShdw blurRad="38100" dist="38100" dir="2700000" algn="tl">
                    <a:srgbClr val="000000">
                      <a:alpha val="43137"/>
                    </a:srgbClr>
                  </a:outerShdw>
                </a:effectLst>
                <a:latin typeface="UTM LinotypeZapfino KT" panose="02040603050506020204" pitchFamily="18" charset="0"/>
              </a:rPr>
              <a:t>em</a:t>
            </a:r>
            <a:r>
              <a:rPr lang="en-US" sz="13800" b="1" dirty="0">
                <a:solidFill>
                  <a:srgbClr val="FF0000"/>
                </a:solidFill>
                <a:effectLst>
                  <a:outerShdw blurRad="38100" dist="38100" dir="2700000" algn="tl">
                    <a:srgbClr val="000000">
                      <a:alpha val="43137"/>
                    </a:srgbClr>
                  </a:outerShdw>
                </a:effectLst>
                <a:latin typeface="UTM LinotypeZapfino KT" panose="02040603050506020204" pitchFamily="18" charset="0"/>
              </a:rPr>
              <a:t> </a:t>
            </a:r>
            <a:r>
              <a:rPr lang="en-US" sz="13800" b="1" dirty="0" err="1">
                <a:solidFill>
                  <a:srgbClr val="FF0000"/>
                </a:solidFill>
                <a:effectLst>
                  <a:outerShdw blurRad="38100" dist="38100" dir="2700000" algn="tl">
                    <a:srgbClr val="000000">
                      <a:alpha val="43137"/>
                    </a:srgbClr>
                  </a:outerShdw>
                </a:effectLst>
                <a:latin typeface="UTM LinotypeZapfino KT" panose="02040603050506020204" pitchFamily="18" charset="0"/>
              </a:rPr>
              <a:t>học</a:t>
            </a:r>
            <a:r>
              <a:rPr lang="en-US" sz="13800" b="1" dirty="0">
                <a:solidFill>
                  <a:srgbClr val="FF0000"/>
                </a:solidFill>
                <a:effectLst>
                  <a:outerShdw blurRad="38100" dist="38100" dir="2700000" algn="tl">
                    <a:srgbClr val="000000">
                      <a:alpha val="43137"/>
                    </a:srgbClr>
                  </a:outerShdw>
                </a:effectLst>
                <a:latin typeface="UTM LinotypeZapfino KT" panose="02040603050506020204" pitchFamily="18" charset="0"/>
              </a:rPr>
              <a:t> </a:t>
            </a:r>
            <a:r>
              <a:rPr lang="en-US" sz="13800" b="1" dirty="0" err="1">
                <a:solidFill>
                  <a:srgbClr val="FF0000"/>
                </a:solidFill>
                <a:effectLst>
                  <a:outerShdw blurRad="38100" dist="38100" dir="2700000" algn="tl">
                    <a:srgbClr val="000000">
                      <a:alpha val="43137"/>
                    </a:srgbClr>
                  </a:outerShdw>
                </a:effectLst>
                <a:latin typeface="UTM LinotypeZapfino KT" panose="02040603050506020204" pitchFamily="18" charset="0"/>
              </a:rPr>
              <a:t>tốt</a:t>
            </a:r>
            <a:r>
              <a:rPr lang="en-US" sz="13800" b="1" dirty="0">
                <a:solidFill>
                  <a:srgbClr val="FF0000"/>
                </a:solidFill>
                <a:effectLst>
                  <a:outerShdw blurRad="38100" dist="38100" dir="2700000" algn="tl">
                    <a:srgbClr val="000000">
                      <a:alpha val="43137"/>
                    </a:srgbClr>
                  </a:outerShdw>
                </a:effectLst>
                <a:latin typeface="UTM LinotypeZapfino KT" panose="02040603050506020204" pitchFamily="18" charset="0"/>
              </a:rPr>
              <a:t>!</a:t>
            </a:r>
          </a:p>
        </p:txBody>
      </p:sp>
    </p:spTree>
    <p:extLst>
      <p:ext uri="{BB962C8B-B14F-4D97-AF65-F5344CB8AC3E}">
        <p14:creationId xmlns:p14="http://schemas.microsoft.com/office/powerpoint/2010/main" val="10378527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xmlns="" id="{DED3C353-00ED-97C8-B607-95A9EB8D8E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367" y="-5953"/>
            <a:ext cx="12539367" cy="6887767"/>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14">
            <a:extLst>
              <a:ext uri="{FF2B5EF4-FFF2-40B4-BE49-F238E27FC236}">
                <a16:creationId xmlns:a16="http://schemas.microsoft.com/office/drawing/2014/main" xmlns="" id="{7343FE20-CCED-4429-D608-EDFC2D4CF6B1}"/>
              </a:ext>
            </a:extLst>
          </p:cNvPr>
          <p:cNvSpPr txBox="1">
            <a:spLocks noChangeArrowheads="1"/>
          </p:cNvSpPr>
          <p:nvPr/>
        </p:nvSpPr>
        <p:spPr bwMode="auto">
          <a:xfrm>
            <a:off x="1885828" y="777478"/>
            <a:ext cx="8912772" cy="2319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6600" smtClean="0">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Bài </a:t>
            </a:r>
            <a:r>
              <a:rPr lang="en-US" sz="6600" err="1" smtClean="0">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đọc</a:t>
            </a:r>
            <a:r>
              <a:rPr lang="en-US" sz="6600" smtClean="0">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 </a:t>
            </a:r>
            <a:r>
              <a:rPr lang="en-US" sz="6600" smtClean="0">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4</a:t>
            </a:r>
          </a:p>
          <a:p>
            <a:pPr algn="ctr" eaLnBrk="1" hangingPunct="1">
              <a:spcBef>
                <a:spcPts val="1350"/>
              </a:spcBef>
              <a:defRPr/>
            </a:pPr>
            <a:r>
              <a:rPr lang="en-US" sz="6600" smtClean="0">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 Vượt qua thử thách</a:t>
            </a:r>
            <a:endParaRPr lang="en-US" sz="6600" dirty="0">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endParaRPr>
          </a:p>
        </p:txBody>
      </p:sp>
      <p:pic>
        <p:nvPicPr>
          <p:cNvPr id="8" name="Picture 5" descr="POINSET3">
            <a:extLst>
              <a:ext uri="{FF2B5EF4-FFF2-40B4-BE49-F238E27FC236}">
                <a16:creationId xmlns:a16="http://schemas.microsoft.com/office/drawing/2014/main" xmlns="" id="{4C1F8A6F-720C-F2D7-C0C6-522D12E0EED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34621" y="4571333"/>
            <a:ext cx="3246937" cy="2319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2">
            <a:extLst>
              <a:ext uri="{FF2B5EF4-FFF2-40B4-BE49-F238E27FC236}">
                <a16:creationId xmlns:a16="http://schemas.microsoft.com/office/drawing/2014/main" xmlns="" id="{65E589CD-217B-EE2A-4D39-2F7BBBA35D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662" y="5028224"/>
            <a:ext cx="15240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5" descr="POINSET2">
            <a:extLst>
              <a:ext uri="{FF2B5EF4-FFF2-40B4-BE49-F238E27FC236}">
                <a16:creationId xmlns:a16="http://schemas.microsoft.com/office/drawing/2014/main" xmlns="" id="{D8E8E611-B093-6760-D24E-8F04932AFCA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flipV="1">
            <a:off x="-138593" y="-219216"/>
            <a:ext cx="1560910" cy="1999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POINSET2">
            <a:extLst>
              <a:ext uri="{FF2B5EF4-FFF2-40B4-BE49-F238E27FC236}">
                <a16:creationId xmlns:a16="http://schemas.microsoft.com/office/drawing/2014/main" xmlns="" id="{CA0AACF5-C8A2-5EB0-1D5A-4BB0F9E3BFD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10473002" y="-158088"/>
            <a:ext cx="1566863" cy="1871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22800" y="3142366"/>
            <a:ext cx="2951163" cy="1633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ipe(down)">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xmlns=""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xmlns=""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xmlns=""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xmlns=""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a16="http://schemas.microsoft.com/office/drawing/2014/main" xmlns=""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14">
            <a:extLst>
              <a:ext uri="{FF2B5EF4-FFF2-40B4-BE49-F238E27FC236}">
                <a16:creationId xmlns:a16="http://schemas.microsoft.com/office/drawing/2014/main" xmlns="" id="{0FF22054-E947-76FC-184F-ECE8B83408FA}"/>
              </a:ext>
            </a:extLst>
          </p:cNvPr>
          <p:cNvSpPr txBox="1">
            <a:spLocks noChangeArrowheads="1"/>
          </p:cNvSpPr>
          <p:nvPr/>
        </p:nvSpPr>
        <p:spPr bwMode="auto">
          <a:xfrm>
            <a:off x="2298290" y="2489783"/>
            <a:ext cx="7595420" cy="1878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11500" b="1">
                <a:solidFill>
                  <a:srgbClr val="FF00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Luyện đọc</a:t>
            </a:r>
            <a:endParaRPr lang="en-US" sz="11500" dirty="0">
              <a:solidFill>
                <a:srgbClr val="0070C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1261706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xmlns="" id="{532E75E3-CF02-35C2-6811-900FC30C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78"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14">
            <a:extLst>
              <a:ext uri="{FF2B5EF4-FFF2-40B4-BE49-F238E27FC236}">
                <a16:creationId xmlns:a16="http://schemas.microsoft.com/office/drawing/2014/main" xmlns="" id="{0C48C6DD-355D-2E5D-05BB-E44155A5EC41}"/>
              </a:ext>
            </a:extLst>
          </p:cNvPr>
          <p:cNvSpPr txBox="1">
            <a:spLocks noChangeArrowheads="1"/>
          </p:cNvSpPr>
          <p:nvPr/>
        </p:nvSpPr>
        <p:spPr bwMode="auto">
          <a:xfrm>
            <a:off x="3078370" y="493143"/>
            <a:ext cx="5536282" cy="93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b="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Luyện đọc từ khó</a:t>
            </a:r>
            <a:endParaRPr lang="en-US" sz="5400" dirty="0">
              <a:solidFill>
                <a:srgbClr val="0070C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endParaRPr>
          </a:p>
        </p:txBody>
      </p:sp>
      <p:sp>
        <p:nvSpPr>
          <p:cNvPr id="3" name="Rectangle: Rounded Corners 8">
            <a:extLst>
              <a:ext uri="{FF2B5EF4-FFF2-40B4-BE49-F238E27FC236}">
                <a16:creationId xmlns:a16="http://schemas.microsoft.com/office/drawing/2014/main" xmlns="" id="{3B10CC8B-5F7C-DDF0-A24C-75673EA30E0F}"/>
              </a:ext>
            </a:extLst>
          </p:cNvPr>
          <p:cNvSpPr/>
          <p:nvPr/>
        </p:nvSpPr>
        <p:spPr>
          <a:xfrm>
            <a:off x="1538805" y="2118657"/>
            <a:ext cx="4705563" cy="1028700"/>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defTabSz="914400"/>
            <a:r>
              <a:rPr lang="en-US" altLang="vi-VN" sz="4800" smtClean="0">
                <a:solidFill>
                  <a:srgbClr val="0070C0"/>
                </a:solidFill>
                <a:latin typeface="UTM Avo" panose="02040603050506020204" pitchFamily="18" charset="0"/>
              </a:rPr>
              <a:t>Rích- te</a:t>
            </a:r>
            <a:endParaRPr lang="en-US" altLang="vi-VN" sz="4800" dirty="0">
              <a:solidFill>
                <a:srgbClr val="0070C0"/>
              </a:solidFill>
              <a:latin typeface="UTM Avo" panose="02040603050506020204" pitchFamily="18" charset="0"/>
            </a:endParaRPr>
          </a:p>
        </p:txBody>
      </p:sp>
      <p:sp>
        <p:nvSpPr>
          <p:cNvPr id="5" name="Rectangle: Rounded Corners 8">
            <a:extLst>
              <a:ext uri="{FF2B5EF4-FFF2-40B4-BE49-F238E27FC236}">
                <a16:creationId xmlns:a16="http://schemas.microsoft.com/office/drawing/2014/main" xmlns="" id="{20B68D6F-7609-BD84-B1CA-BD937D930382}"/>
              </a:ext>
            </a:extLst>
          </p:cNvPr>
          <p:cNvSpPr/>
          <p:nvPr/>
        </p:nvSpPr>
        <p:spPr>
          <a:xfrm>
            <a:off x="1538805" y="3368073"/>
            <a:ext cx="4705563" cy="1028700"/>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defTabSz="914400"/>
            <a:r>
              <a:rPr lang="en-US" altLang="vi-VN" sz="4800" smtClean="0">
                <a:solidFill>
                  <a:srgbClr val="0070C0"/>
                </a:solidFill>
                <a:latin typeface="UTM Avo" panose="02040603050506020204" pitchFamily="18" charset="0"/>
              </a:rPr>
              <a:t>Tô- hô- cư</a:t>
            </a:r>
            <a:endParaRPr lang="en-US" altLang="vi-VN" sz="4800" dirty="0">
              <a:solidFill>
                <a:srgbClr val="0070C0"/>
              </a:solidFill>
              <a:latin typeface="UTM Avo" panose="02040603050506020204" pitchFamily="18" charset="0"/>
            </a:endParaRPr>
          </a:p>
        </p:txBody>
      </p:sp>
      <p:sp>
        <p:nvSpPr>
          <p:cNvPr id="6" name="Rectangle: Rounded Corners 8">
            <a:extLst>
              <a:ext uri="{FF2B5EF4-FFF2-40B4-BE49-F238E27FC236}">
                <a16:creationId xmlns:a16="http://schemas.microsoft.com/office/drawing/2014/main" xmlns="" id="{37916720-F050-D67B-D152-CD816F079156}"/>
              </a:ext>
            </a:extLst>
          </p:cNvPr>
          <p:cNvSpPr/>
          <p:nvPr/>
        </p:nvSpPr>
        <p:spPr>
          <a:xfrm>
            <a:off x="1538805" y="4645982"/>
            <a:ext cx="6909705" cy="1028700"/>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defTabSz="914400"/>
            <a:r>
              <a:rPr lang="en-US" altLang="vi-VN" sz="4800" smtClean="0">
                <a:solidFill>
                  <a:srgbClr val="0070C0"/>
                </a:solidFill>
                <a:latin typeface="UTM Avo" panose="02040603050506020204" pitchFamily="18" charset="0"/>
              </a:rPr>
              <a:t>Fư- cư- si- ma Đai- i- chi</a:t>
            </a:r>
            <a:endParaRPr lang="en-US" altLang="vi-VN" sz="4800" dirty="0">
              <a:solidFill>
                <a:srgbClr val="0070C0"/>
              </a:solidFill>
              <a:latin typeface="UTM Avo" panose="02040603050506020204" pitchFamily="18" charset="0"/>
            </a:endParaRPr>
          </a:p>
        </p:txBody>
      </p:sp>
      <p:sp>
        <p:nvSpPr>
          <p:cNvPr id="7" name="Rectangle: Rounded Corners 8">
            <a:extLst>
              <a:ext uri="{FF2B5EF4-FFF2-40B4-BE49-F238E27FC236}">
                <a16:creationId xmlns:a16="http://schemas.microsoft.com/office/drawing/2014/main" xmlns="" id="{3B10CC8B-5F7C-DDF0-A24C-75673EA30E0F}"/>
              </a:ext>
            </a:extLst>
          </p:cNvPr>
          <p:cNvSpPr/>
          <p:nvPr/>
        </p:nvSpPr>
        <p:spPr>
          <a:xfrm>
            <a:off x="7025205" y="2118657"/>
            <a:ext cx="4705563" cy="1028700"/>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defTabSz="914400"/>
            <a:r>
              <a:rPr lang="en-US" altLang="vi-VN" sz="4800" smtClean="0">
                <a:solidFill>
                  <a:srgbClr val="0070C0"/>
                </a:solidFill>
                <a:latin typeface="UTM Avo" panose="02040603050506020204" pitchFamily="18" charset="0"/>
              </a:rPr>
              <a:t>cướp bóc</a:t>
            </a:r>
            <a:endParaRPr lang="en-US" altLang="vi-VN" sz="4800" dirty="0">
              <a:solidFill>
                <a:srgbClr val="0070C0"/>
              </a:solidFill>
              <a:latin typeface="UTM Avo" panose="02040603050506020204" pitchFamily="18" charset="0"/>
            </a:endParaRPr>
          </a:p>
        </p:txBody>
      </p:sp>
      <p:sp>
        <p:nvSpPr>
          <p:cNvPr id="8" name="Rectangle: Rounded Corners 8">
            <a:extLst>
              <a:ext uri="{FF2B5EF4-FFF2-40B4-BE49-F238E27FC236}">
                <a16:creationId xmlns:a16="http://schemas.microsoft.com/office/drawing/2014/main" xmlns="" id="{3B10CC8B-5F7C-DDF0-A24C-75673EA30E0F}"/>
              </a:ext>
            </a:extLst>
          </p:cNvPr>
          <p:cNvSpPr/>
          <p:nvPr/>
        </p:nvSpPr>
        <p:spPr>
          <a:xfrm>
            <a:off x="7025205" y="3368073"/>
            <a:ext cx="4705563" cy="1028700"/>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defTabSz="914400"/>
            <a:r>
              <a:rPr lang="en-US" altLang="vi-VN" sz="4800" smtClean="0">
                <a:solidFill>
                  <a:srgbClr val="0070C0"/>
                </a:solidFill>
                <a:latin typeface="UTM Avo" panose="02040603050506020204" pitchFamily="18" charset="0"/>
              </a:rPr>
              <a:t>Ô- lim- píc</a:t>
            </a:r>
            <a:endParaRPr lang="en-US" altLang="vi-VN" sz="4800" dirty="0">
              <a:solidFill>
                <a:srgbClr val="0070C0"/>
              </a:solidFill>
              <a:latin typeface="UTM Avo" panose="02040603050506020204" pitchFamily="18" charset="0"/>
            </a:endParaRPr>
          </a:p>
        </p:txBody>
      </p:sp>
    </p:spTree>
    <p:extLst>
      <p:ext uri="{BB962C8B-B14F-4D97-AF65-F5344CB8AC3E}">
        <p14:creationId xmlns:p14="http://schemas.microsoft.com/office/powerpoint/2010/main" val="129989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5" grpId="0" bldLvl="0" animBg="1"/>
      <p:bldP spid="6" grpId="0" bldLvl="0" animBg="1"/>
      <p:bldP spid="7" grpId="0" bldLvl="0" animBg="1"/>
      <p:bldP spid="8"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xmlns="" id="{532E75E3-CF02-35C2-6811-900FC30C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14">
            <a:extLst>
              <a:ext uri="{FF2B5EF4-FFF2-40B4-BE49-F238E27FC236}">
                <a16:creationId xmlns:a16="http://schemas.microsoft.com/office/drawing/2014/main" xmlns="" id="{0C48C6DD-355D-2E5D-05BB-E44155A5EC41}"/>
              </a:ext>
            </a:extLst>
          </p:cNvPr>
          <p:cNvSpPr txBox="1">
            <a:spLocks noChangeArrowheads="1"/>
          </p:cNvSpPr>
          <p:nvPr/>
        </p:nvSpPr>
        <p:spPr bwMode="auto">
          <a:xfrm>
            <a:off x="3078370" y="493143"/>
            <a:ext cx="5536282" cy="93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b="1" smtClean="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Giải nghĩa từ </a:t>
            </a:r>
            <a:r>
              <a:rPr lang="en-US" sz="5400" b="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khó</a:t>
            </a:r>
            <a:endParaRPr lang="en-US" sz="5400" dirty="0">
              <a:solidFill>
                <a:srgbClr val="0070C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endParaRPr>
          </a:p>
        </p:txBody>
      </p:sp>
      <p:sp>
        <p:nvSpPr>
          <p:cNvPr id="3" name="Rectangle: Rounded Corners 8">
            <a:extLst>
              <a:ext uri="{FF2B5EF4-FFF2-40B4-BE49-F238E27FC236}">
                <a16:creationId xmlns:a16="http://schemas.microsoft.com/office/drawing/2014/main" xmlns="" id="{3B10CC8B-5F7C-DDF0-A24C-75673EA30E0F}"/>
              </a:ext>
            </a:extLst>
          </p:cNvPr>
          <p:cNvSpPr/>
          <p:nvPr/>
        </p:nvSpPr>
        <p:spPr>
          <a:xfrm>
            <a:off x="255696" y="1735199"/>
            <a:ext cx="2399014" cy="1028700"/>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defTabSz="914400"/>
            <a:r>
              <a:rPr lang="en-US" altLang="vi-VN" sz="3600" smtClean="0">
                <a:solidFill>
                  <a:srgbClr val="0070C0"/>
                </a:solidFill>
                <a:latin typeface="UTM Avo" panose="02040603050506020204" pitchFamily="18" charset="0"/>
              </a:rPr>
              <a:t>Rích- te</a:t>
            </a:r>
            <a:endParaRPr lang="en-US" altLang="vi-VN" sz="3600" dirty="0">
              <a:solidFill>
                <a:srgbClr val="0070C0"/>
              </a:solidFill>
              <a:latin typeface="UTM Avo" panose="02040603050506020204" pitchFamily="18" charset="0"/>
            </a:endParaRPr>
          </a:p>
        </p:txBody>
      </p:sp>
      <p:sp>
        <p:nvSpPr>
          <p:cNvPr id="5" name="Rectangle: Rounded Corners 8">
            <a:extLst>
              <a:ext uri="{FF2B5EF4-FFF2-40B4-BE49-F238E27FC236}">
                <a16:creationId xmlns:a16="http://schemas.microsoft.com/office/drawing/2014/main" xmlns="" id="{20B68D6F-7609-BD84-B1CA-BD937D930382}"/>
              </a:ext>
            </a:extLst>
          </p:cNvPr>
          <p:cNvSpPr/>
          <p:nvPr/>
        </p:nvSpPr>
        <p:spPr>
          <a:xfrm>
            <a:off x="255696" y="3428999"/>
            <a:ext cx="2399015" cy="1028700"/>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defTabSz="914400"/>
            <a:r>
              <a:rPr lang="en-US" altLang="vi-VN" sz="3600" smtClean="0">
                <a:solidFill>
                  <a:srgbClr val="0070C0"/>
                </a:solidFill>
                <a:latin typeface="UTM Avo" panose="02040603050506020204" pitchFamily="18" charset="0"/>
              </a:rPr>
              <a:t>Sóng thần</a:t>
            </a:r>
            <a:endParaRPr lang="en-US" altLang="vi-VN" sz="3600" dirty="0">
              <a:solidFill>
                <a:srgbClr val="0070C0"/>
              </a:solidFill>
              <a:latin typeface="UTM Avo" panose="02040603050506020204" pitchFamily="18" charset="0"/>
            </a:endParaRPr>
          </a:p>
        </p:txBody>
      </p:sp>
      <p:sp>
        <p:nvSpPr>
          <p:cNvPr id="7" name="Rectangle: Rounded Corners 8">
            <a:extLst>
              <a:ext uri="{FF2B5EF4-FFF2-40B4-BE49-F238E27FC236}">
                <a16:creationId xmlns:a16="http://schemas.microsoft.com/office/drawing/2014/main" xmlns="" id="{3B10CC8B-5F7C-DDF0-A24C-75673EA30E0F}"/>
              </a:ext>
            </a:extLst>
          </p:cNvPr>
          <p:cNvSpPr/>
          <p:nvPr/>
        </p:nvSpPr>
        <p:spPr>
          <a:xfrm>
            <a:off x="2846440" y="1578497"/>
            <a:ext cx="9345560" cy="1342104"/>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defTabSz="914400"/>
            <a:r>
              <a:rPr lang="en-US" altLang="vi-VN" sz="3200" smtClean="0">
                <a:solidFill>
                  <a:srgbClr val="0070C0"/>
                </a:solidFill>
                <a:latin typeface="UTM Avo" panose="02040603050506020204" pitchFamily="18" charset="0"/>
              </a:rPr>
              <a:t>Loại thang đo để xác định sức tàn phá của các trận động đất; 9 độ rích- te là mức độ động đất cực kì mạnh </a:t>
            </a:r>
            <a:endParaRPr lang="en-US" altLang="vi-VN" sz="3200" dirty="0">
              <a:solidFill>
                <a:srgbClr val="0070C0"/>
              </a:solidFill>
              <a:latin typeface="UTM Avo" panose="02040603050506020204" pitchFamily="18" charset="0"/>
            </a:endParaRPr>
          </a:p>
        </p:txBody>
      </p:sp>
      <p:sp>
        <p:nvSpPr>
          <p:cNvPr id="8" name="Rectangle: Rounded Corners 8">
            <a:extLst>
              <a:ext uri="{FF2B5EF4-FFF2-40B4-BE49-F238E27FC236}">
                <a16:creationId xmlns:a16="http://schemas.microsoft.com/office/drawing/2014/main" xmlns="" id="{3B10CC8B-5F7C-DDF0-A24C-75673EA30E0F}"/>
              </a:ext>
            </a:extLst>
          </p:cNvPr>
          <p:cNvSpPr/>
          <p:nvPr/>
        </p:nvSpPr>
        <p:spPr>
          <a:xfrm>
            <a:off x="2846440" y="3213304"/>
            <a:ext cx="9345559" cy="1460090"/>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defTabSz="914400"/>
            <a:r>
              <a:rPr lang="en-US" altLang="vi-VN" sz="3200" smtClean="0">
                <a:solidFill>
                  <a:srgbClr val="0070C0"/>
                </a:solidFill>
                <a:latin typeface="UTM Avo" panose="02040603050506020204" pitchFamily="18" charset="0"/>
              </a:rPr>
              <a:t>Sóng biển rất lớn, có thể cao tới hàng chục mét, do động đất ngầm dưới lòng biển gây ra, có sức tần phá rất mạnh</a:t>
            </a:r>
            <a:endParaRPr lang="en-US" altLang="vi-VN" sz="3200" dirty="0">
              <a:solidFill>
                <a:srgbClr val="0070C0"/>
              </a:solidFill>
              <a:latin typeface="UTM Avo" panose="02040603050506020204" pitchFamily="18" charset="0"/>
            </a:endParaRPr>
          </a:p>
        </p:txBody>
      </p:sp>
      <p:sp>
        <p:nvSpPr>
          <p:cNvPr id="9" name="Rectangle: Rounded Corners 8">
            <a:extLst>
              <a:ext uri="{FF2B5EF4-FFF2-40B4-BE49-F238E27FC236}">
                <a16:creationId xmlns:a16="http://schemas.microsoft.com/office/drawing/2014/main" xmlns="" id="{20B68D6F-7609-BD84-B1CA-BD937D930382}"/>
              </a:ext>
            </a:extLst>
          </p:cNvPr>
          <p:cNvSpPr/>
          <p:nvPr/>
        </p:nvSpPr>
        <p:spPr>
          <a:xfrm>
            <a:off x="255695" y="5019892"/>
            <a:ext cx="2469134" cy="1028700"/>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defTabSz="914400"/>
            <a:r>
              <a:rPr lang="en-US" altLang="vi-VN" sz="3600" smtClean="0">
                <a:solidFill>
                  <a:srgbClr val="0070C0"/>
                </a:solidFill>
                <a:latin typeface="UTM Avo" panose="02040603050506020204" pitchFamily="18" charset="0"/>
              </a:rPr>
              <a:t>Đồ cứu trợ</a:t>
            </a:r>
            <a:endParaRPr lang="en-US" altLang="vi-VN" sz="3600" dirty="0">
              <a:solidFill>
                <a:srgbClr val="0070C0"/>
              </a:solidFill>
              <a:latin typeface="UTM Avo" panose="02040603050506020204" pitchFamily="18" charset="0"/>
            </a:endParaRPr>
          </a:p>
        </p:txBody>
      </p:sp>
      <p:sp>
        <p:nvSpPr>
          <p:cNvPr id="10" name="Rectangle: Rounded Corners 8">
            <a:extLst>
              <a:ext uri="{FF2B5EF4-FFF2-40B4-BE49-F238E27FC236}">
                <a16:creationId xmlns:a16="http://schemas.microsoft.com/office/drawing/2014/main" xmlns="" id="{20B68D6F-7609-BD84-B1CA-BD937D930382}"/>
              </a:ext>
            </a:extLst>
          </p:cNvPr>
          <p:cNvSpPr/>
          <p:nvPr/>
        </p:nvSpPr>
        <p:spPr>
          <a:xfrm>
            <a:off x="2846440" y="5019892"/>
            <a:ext cx="9143999" cy="1028700"/>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defTabSz="914400"/>
            <a:r>
              <a:rPr lang="en-US" altLang="vi-VN" sz="3200" smtClean="0">
                <a:solidFill>
                  <a:srgbClr val="0070C0"/>
                </a:solidFill>
                <a:latin typeface="UTM Avo" panose="02040603050506020204" pitchFamily="18" charset="0"/>
              </a:rPr>
              <a:t>Thức ăn, quần áo, thuốc, đồ dùng… giúp người có hoàn cảnh khó khăn</a:t>
            </a:r>
            <a:endParaRPr lang="en-US" altLang="vi-VN" sz="3200" dirty="0">
              <a:solidFill>
                <a:srgbClr val="0070C0"/>
              </a:solidFill>
              <a:latin typeface="UTM Avo" panose="02040603050506020204" pitchFamily="18" charset="0"/>
            </a:endParaRPr>
          </a:p>
        </p:txBody>
      </p:sp>
    </p:spTree>
    <p:extLst>
      <p:ext uri="{BB962C8B-B14F-4D97-AF65-F5344CB8AC3E}">
        <p14:creationId xmlns:p14="http://schemas.microsoft.com/office/powerpoint/2010/main" val="1094206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5" grpId="0" bldLvl="0" animBg="1"/>
      <p:bldP spid="7" grpId="0" bldLvl="0" animBg="1"/>
      <p:bldP spid="8" grpId="0" bldLvl="0" animBg="1"/>
      <p:bldP spid="9" grpId="0" bldLvl="0" animBg="1"/>
      <p:bldP spid="10"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xmlns="" id="{532E75E3-CF02-35C2-6811-900FC30C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78"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14">
            <a:extLst>
              <a:ext uri="{FF2B5EF4-FFF2-40B4-BE49-F238E27FC236}">
                <a16:creationId xmlns:a16="http://schemas.microsoft.com/office/drawing/2014/main" xmlns="" id="{02FAA30D-4948-D5AC-B792-9585FE09469D}"/>
              </a:ext>
            </a:extLst>
          </p:cNvPr>
          <p:cNvSpPr txBox="1">
            <a:spLocks noChangeArrowheads="1"/>
          </p:cNvSpPr>
          <p:nvPr/>
        </p:nvSpPr>
        <p:spPr bwMode="auto">
          <a:xfrm>
            <a:off x="2949486" y="734037"/>
            <a:ext cx="5536282" cy="93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b="1">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Chia đoạn</a:t>
            </a:r>
            <a:endParaRPr lang="en-US" sz="5400"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xmlns="" id="{CF97C1DF-FEBD-1BCA-5CCD-647C02F10EF3}"/>
              </a:ext>
            </a:extLst>
          </p:cNvPr>
          <p:cNvGrpSpPr/>
          <p:nvPr/>
        </p:nvGrpSpPr>
        <p:grpSpPr>
          <a:xfrm>
            <a:off x="219358" y="2144505"/>
            <a:ext cx="11753284" cy="731520"/>
            <a:chOff x="5753100" y="1905000"/>
            <a:chExt cx="4876464" cy="460318"/>
          </a:xfrm>
          <a:solidFill>
            <a:schemeClr val="accent2">
              <a:lumMod val="20000"/>
              <a:lumOff val="80000"/>
              <a:alpha val="67000"/>
            </a:schemeClr>
          </a:solidFill>
        </p:grpSpPr>
        <p:sp>
          <p:nvSpPr>
            <p:cNvPr id="5" name="Hexagon 4">
              <a:extLst>
                <a:ext uri="{FF2B5EF4-FFF2-40B4-BE49-F238E27FC236}">
                  <a16:creationId xmlns:a16="http://schemas.microsoft.com/office/drawing/2014/main" xmlns="" id="{69553BDB-4DBC-5E99-E843-749F18466F7A}"/>
                </a:ext>
              </a:extLst>
            </p:cNvPr>
            <p:cNvSpPr/>
            <p:nvPr/>
          </p:nvSpPr>
          <p:spPr>
            <a:xfrm>
              <a:off x="5753100" y="1905000"/>
              <a:ext cx="953468"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6" name="Rectangle 5">
              <a:extLst>
                <a:ext uri="{FF2B5EF4-FFF2-40B4-BE49-F238E27FC236}">
                  <a16:creationId xmlns:a16="http://schemas.microsoft.com/office/drawing/2014/main" xmlns="" id="{CA67A672-E78F-2E5B-1E4F-63454F28C778}"/>
                </a:ext>
              </a:extLst>
            </p:cNvPr>
            <p:cNvSpPr/>
            <p:nvPr/>
          </p:nvSpPr>
          <p:spPr>
            <a:xfrm>
              <a:off x="6748862" y="1908118"/>
              <a:ext cx="3880702"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dirty="0" smtClean="0">
                  <a:solidFill>
                    <a:srgbClr val="002060"/>
                  </a:solidFill>
                  <a:latin typeface="UTM Avo" panose="02040603050506020204" pitchFamily="18" charset="0"/>
                  <a:cs typeface="Times New Roman" panose="02020603050405020304" pitchFamily="18" charset="0"/>
                </a:rPr>
                <a:t>T</a:t>
              </a:r>
              <a:r>
                <a:rPr lang="vi-VN" sz="3200" dirty="0" smtClean="0">
                  <a:solidFill>
                    <a:srgbClr val="002060"/>
                  </a:solidFill>
                  <a:latin typeface="UTM Avo" panose="02040603050506020204" pitchFamily="18" charset="0"/>
                  <a:cs typeface="Times New Roman" panose="02020603050405020304" pitchFamily="18" charset="0"/>
                </a:rPr>
                <a:t>ừ </a:t>
              </a:r>
              <a:r>
                <a:rPr lang="vi-VN" sz="3200" dirty="0">
                  <a:solidFill>
                    <a:srgbClr val="002060"/>
                  </a:solidFill>
                  <a:latin typeface="UTM Avo" panose="02040603050506020204" pitchFamily="18" charset="0"/>
                  <a:cs typeface="Times New Roman" panose="02020603050405020304" pitchFamily="18" charset="0"/>
                </a:rPr>
                <a:t>đầu </a:t>
              </a:r>
              <a:r>
                <a:rPr lang="vi-VN" sz="3200" dirty="0" smtClean="0">
                  <a:solidFill>
                    <a:srgbClr val="002060"/>
                  </a:solidFill>
                  <a:latin typeface="UTM Avo" panose="02040603050506020204" pitchFamily="18" charset="0"/>
                  <a:cs typeface="Times New Roman" panose="02020603050405020304" pitchFamily="18" charset="0"/>
                </a:rPr>
                <a:t>đến</a:t>
              </a:r>
              <a:r>
                <a:rPr lang="en-US" sz="3200" dirty="0" smtClean="0">
                  <a:solidFill>
                    <a:srgbClr val="002060"/>
                  </a:solidFill>
                  <a:latin typeface="UTM Avo" panose="02040603050506020204" pitchFamily="18" charset="0"/>
                  <a:cs typeface="Times New Roman" panose="02020603050405020304" pitchFamily="18" charset="0"/>
                </a:rPr>
                <a:t> </a:t>
              </a:r>
              <a:r>
                <a:rPr lang="en-US" sz="3200" smtClean="0">
                  <a:solidFill>
                    <a:srgbClr val="002060"/>
                  </a:solidFill>
                  <a:latin typeface="UTM Avo" panose="02040603050506020204" pitchFamily="18" charset="0"/>
                  <a:cs typeface="Times New Roman" panose="02020603050405020304" pitchFamily="18" charset="0"/>
                </a:rPr>
                <a:t>…</a:t>
              </a:r>
              <a:r>
                <a:rPr lang="vi-VN" sz="3200" smtClean="0">
                  <a:solidFill>
                    <a:srgbClr val="002060"/>
                  </a:solidFill>
                  <a:latin typeface="UTM Avo" panose="02040603050506020204" pitchFamily="18" charset="0"/>
                  <a:cs typeface="Times New Roman" panose="02020603050405020304" pitchFamily="18" charset="0"/>
                </a:rPr>
                <a:t> </a:t>
              </a:r>
              <a:r>
                <a:rPr lang="en-US" sz="3200" smtClean="0">
                  <a:solidFill>
                    <a:srgbClr val="002060"/>
                  </a:solidFill>
                  <a:latin typeface="UTM Avo" panose="02040603050506020204" pitchFamily="18" charset="0"/>
                  <a:cs typeface="Times New Roman" panose="02020603050405020304" pitchFamily="18" charset="0"/>
                </a:rPr>
                <a:t>“bị hủy hoại nặng nề.”</a:t>
              </a:r>
              <a:endParaRPr lang="en-US" sz="3200" dirty="0">
                <a:solidFill>
                  <a:srgbClr val="002060"/>
                </a:solidFill>
                <a:latin typeface="UTM Avo" panose="02040603050506020204" pitchFamily="18" charset="0"/>
                <a:cs typeface="Times New Roman" panose="02020603050405020304" pitchFamily="18" charset="0"/>
              </a:endParaRPr>
            </a:p>
          </p:txBody>
        </p:sp>
      </p:grpSp>
      <p:sp>
        <p:nvSpPr>
          <p:cNvPr id="8" name="Hexagon 7">
            <a:extLst>
              <a:ext uri="{FF2B5EF4-FFF2-40B4-BE49-F238E27FC236}">
                <a16:creationId xmlns:a16="http://schemas.microsoft.com/office/drawing/2014/main" xmlns="" id="{DA2FA103-49B7-775F-3414-78D452918DE6}"/>
              </a:ext>
            </a:extLst>
          </p:cNvPr>
          <p:cNvSpPr/>
          <p:nvPr/>
        </p:nvSpPr>
        <p:spPr>
          <a:xfrm>
            <a:off x="67579" y="2165695"/>
            <a:ext cx="2360575" cy="726565"/>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9" name="Hexagon 8">
            <a:extLst>
              <a:ext uri="{FF2B5EF4-FFF2-40B4-BE49-F238E27FC236}">
                <a16:creationId xmlns:a16="http://schemas.microsoft.com/office/drawing/2014/main" xmlns="" id="{08C93064-E08E-D6A8-87A9-5D416A2D5DA9}"/>
              </a:ext>
            </a:extLst>
          </p:cNvPr>
          <p:cNvSpPr/>
          <p:nvPr/>
        </p:nvSpPr>
        <p:spPr>
          <a:xfrm>
            <a:off x="140528" y="2232780"/>
            <a:ext cx="2146901" cy="559926"/>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solidFill>
                  <a:srgbClr val="002060"/>
                </a:solidFill>
                <a:latin typeface="UTM Avo" panose="02040603050506020204" pitchFamily="18" charset="0"/>
                <a:cs typeface="Times New Roman" panose="02020603050405020304" pitchFamily="18" charset="0"/>
              </a:rPr>
              <a:t>Đoạn 1</a:t>
            </a:r>
            <a:endParaRPr lang="en-US" sz="3200" b="1" dirty="0">
              <a:solidFill>
                <a:srgbClr val="002060"/>
              </a:solidFill>
              <a:latin typeface="UTM Avo" panose="02040603050506020204" pitchFamily="18" charset="0"/>
              <a:cs typeface="Times New Roman" panose="02020603050405020304" pitchFamily="18" charset="0"/>
            </a:endParaRPr>
          </a:p>
        </p:txBody>
      </p:sp>
      <p:grpSp>
        <p:nvGrpSpPr>
          <p:cNvPr id="15" name="Group 14">
            <a:extLst>
              <a:ext uri="{FF2B5EF4-FFF2-40B4-BE49-F238E27FC236}">
                <a16:creationId xmlns:a16="http://schemas.microsoft.com/office/drawing/2014/main" xmlns="" id="{35F17D01-BD2C-3EF9-CAA0-3740D7D295C7}"/>
              </a:ext>
            </a:extLst>
          </p:cNvPr>
          <p:cNvGrpSpPr/>
          <p:nvPr/>
        </p:nvGrpSpPr>
        <p:grpSpPr>
          <a:xfrm>
            <a:off x="235123" y="3463954"/>
            <a:ext cx="11737519" cy="778818"/>
            <a:chOff x="5759641" y="1875237"/>
            <a:chExt cx="4869923" cy="490081"/>
          </a:xfrm>
          <a:solidFill>
            <a:schemeClr val="accent2">
              <a:lumMod val="20000"/>
              <a:lumOff val="80000"/>
              <a:alpha val="67000"/>
            </a:schemeClr>
          </a:solidFill>
        </p:grpSpPr>
        <p:sp>
          <p:nvSpPr>
            <p:cNvPr id="16" name="Hexagon 15">
              <a:extLst>
                <a:ext uri="{FF2B5EF4-FFF2-40B4-BE49-F238E27FC236}">
                  <a16:creationId xmlns:a16="http://schemas.microsoft.com/office/drawing/2014/main" xmlns="" id="{02EE91B3-DF4F-309D-3D40-2CC9033573C0}"/>
                </a:ext>
              </a:extLst>
            </p:cNvPr>
            <p:cNvSpPr/>
            <p:nvPr/>
          </p:nvSpPr>
          <p:spPr>
            <a:xfrm>
              <a:off x="5759641" y="1875237"/>
              <a:ext cx="953468"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17" name="Rectangle 16">
              <a:extLst>
                <a:ext uri="{FF2B5EF4-FFF2-40B4-BE49-F238E27FC236}">
                  <a16:creationId xmlns:a16="http://schemas.microsoft.com/office/drawing/2014/main" xmlns="" id="{2A98DABD-510B-1DAD-1A0C-AC7B460D5187}"/>
                </a:ext>
              </a:extLst>
            </p:cNvPr>
            <p:cNvSpPr/>
            <p:nvPr/>
          </p:nvSpPr>
          <p:spPr>
            <a:xfrm>
              <a:off x="6748862" y="1908118"/>
              <a:ext cx="3880702"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dirty="0" smtClean="0">
                  <a:solidFill>
                    <a:srgbClr val="002060"/>
                  </a:solidFill>
                  <a:latin typeface="UTM Avo" panose="02040603050506020204" pitchFamily="18" charset="0"/>
                  <a:cs typeface="Times New Roman" panose="02020603050405020304" pitchFamily="18" charset="0"/>
                </a:rPr>
                <a:t>T</a:t>
              </a:r>
              <a:r>
                <a:rPr lang="vi-VN" sz="3200" smtClean="0">
                  <a:solidFill>
                    <a:srgbClr val="002060"/>
                  </a:solidFill>
                  <a:latin typeface="UTM Avo" panose="02040603050506020204" pitchFamily="18" charset="0"/>
                  <a:cs typeface="Times New Roman" panose="02020603050405020304" pitchFamily="18" charset="0"/>
                </a:rPr>
                <a:t>ừ </a:t>
              </a:r>
              <a:r>
                <a:rPr lang="en-US" sz="3200" smtClean="0">
                  <a:solidFill>
                    <a:srgbClr val="002060"/>
                  </a:solidFill>
                  <a:latin typeface="UTM Avo" panose="02040603050506020204" pitchFamily="18" charset="0"/>
                  <a:cs typeface="Times New Roman" panose="02020603050405020304" pitchFamily="18" charset="0"/>
                </a:rPr>
                <a:t>“Thảm họa</a:t>
              </a:r>
              <a:r>
                <a:rPr lang="vi-VN" sz="3200" smtClean="0">
                  <a:solidFill>
                    <a:srgbClr val="002060"/>
                  </a:solidFill>
                  <a:latin typeface="UTM Avo" panose="02040603050506020204" pitchFamily="18" charset="0"/>
                  <a:cs typeface="Times New Roman" panose="02020603050405020304" pitchFamily="18" charset="0"/>
                </a:rPr>
                <a:t>... </a:t>
              </a:r>
              <a:r>
                <a:rPr lang="vi-VN" sz="3200" dirty="0">
                  <a:solidFill>
                    <a:srgbClr val="002060"/>
                  </a:solidFill>
                  <a:latin typeface="UTM Avo" panose="02040603050506020204" pitchFamily="18" charset="0"/>
                  <a:cs typeface="Times New Roman" panose="02020603050405020304" pitchFamily="18" charset="0"/>
                </a:rPr>
                <a:t>đến </a:t>
              </a:r>
              <a:r>
                <a:rPr lang="vi-VN" sz="3200">
                  <a:solidFill>
                    <a:srgbClr val="002060"/>
                  </a:solidFill>
                  <a:latin typeface="UTM Avo" panose="02040603050506020204" pitchFamily="18" charset="0"/>
                  <a:cs typeface="Times New Roman" panose="02020603050405020304" pitchFamily="18" charset="0"/>
                </a:rPr>
                <a:t>... </a:t>
              </a:r>
              <a:r>
                <a:rPr lang="en-US" sz="3200" smtClean="0">
                  <a:solidFill>
                    <a:srgbClr val="002060"/>
                  </a:solidFill>
                  <a:latin typeface="UTM Avo" panose="02040603050506020204" pitchFamily="18" charset="0"/>
                  <a:cs typeface="Times New Roman" panose="02020603050405020304" pitchFamily="18" charset="0"/>
                </a:rPr>
                <a:t>Nguy hiểm đến tính mạng.”</a:t>
              </a:r>
              <a:r>
                <a:rPr lang="vi-VN" sz="3200" smtClean="0">
                  <a:solidFill>
                    <a:srgbClr val="002060"/>
                  </a:solidFill>
                  <a:latin typeface="UTM Avo" panose="02040603050506020204" pitchFamily="18" charset="0"/>
                  <a:cs typeface="Times New Roman" panose="02020603050405020304" pitchFamily="18" charset="0"/>
                </a:rPr>
                <a:t> </a:t>
              </a:r>
              <a:endParaRPr lang="en-US" sz="3200" dirty="0">
                <a:solidFill>
                  <a:srgbClr val="002060"/>
                </a:solidFill>
                <a:latin typeface="UTM Avo" panose="02040603050506020204" pitchFamily="18" charset="0"/>
                <a:cs typeface="Times New Roman" panose="02020603050405020304" pitchFamily="18" charset="0"/>
              </a:endParaRPr>
            </a:p>
          </p:txBody>
        </p:sp>
      </p:grpSp>
      <p:sp>
        <p:nvSpPr>
          <p:cNvPr id="18" name="Hexagon 17">
            <a:extLst>
              <a:ext uri="{FF2B5EF4-FFF2-40B4-BE49-F238E27FC236}">
                <a16:creationId xmlns:a16="http://schemas.microsoft.com/office/drawing/2014/main" xmlns="" id="{E93D9961-D31D-1E46-BCE5-969991AA87F4}"/>
              </a:ext>
            </a:extLst>
          </p:cNvPr>
          <p:cNvSpPr/>
          <p:nvPr/>
        </p:nvSpPr>
        <p:spPr>
          <a:xfrm>
            <a:off x="67579" y="3442764"/>
            <a:ext cx="2360575" cy="726565"/>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19" name="Hexagon 18">
            <a:extLst>
              <a:ext uri="{FF2B5EF4-FFF2-40B4-BE49-F238E27FC236}">
                <a16:creationId xmlns:a16="http://schemas.microsoft.com/office/drawing/2014/main" xmlns="" id="{A7E39F6C-9E47-876E-D129-F4DBF867941F}"/>
              </a:ext>
            </a:extLst>
          </p:cNvPr>
          <p:cNvSpPr/>
          <p:nvPr/>
        </p:nvSpPr>
        <p:spPr>
          <a:xfrm>
            <a:off x="150464" y="3526084"/>
            <a:ext cx="2146901" cy="559926"/>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dirty="0" err="1">
                <a:solidFill>
                  <a:srgbClr val="002060"/>
                </a:solidFill>
                <a:latin typeface="UTM Avo" panose="02040603050506020204" pitchFamily="18" charset="0"/>
                <a:cs typeface="Times New Roman" panose="02020603050405020304" pitchFamily="18" charset="0"/>
              </a:rPr>
              <a:t>Đoạn</a:t>
            </a:r>
            <a:r>
              <a:rPr lang="en-US" sz="3200" b="1" dirty="0">
                <a:solidFill>
                  <a:srgbClr val="002060"/>
                </a:solidFill>
                <a:latin typeface="UTM Avo" panose="02040603050506020204" pitchFamily="18" charset="0"/>
                <a:cs typeface="Times New Roman" panose="02020603050405020304" pitchFamily="18" charset="0"/>
              </a:rPr>
              <a:t> 2</a:t>
            </a:r>
          </a:p>
        </p:txBody>
      </p:sp>
      <p:grpSp>
        <p:nvGrpSpPr>
          <p:cNvPr id="22" name="Group 21">
            <a:extLst>
              <a:ext uri="{FF2B5EF4-FFF2-40B4-BE49-F238E27FC236}">
                <a16:creationId xmlns:a16="http://schemas.microsoft.com/office/drawing/2014/main" xmlns="" id="{35F17D01-BD2C-3EF9-CAA0-3740D7D295C7}"/>
              </a:ext>
            </a:extLst>
          </p:cNvPr>
          <p:cNvGrpSpPr/>
          <p:nvPr/>
        </p:nvGrpSpPr>
        <p:grpSpPr>
          <a:xfrm>
            <a:off x="235123" y="4809511"/>
            <a:ext cx="11737519" cy="778818"/>
            <a:chOff x="5759641" y="1875237"/>
            <a:chExt cx="4869923" cy="490081"/>
          </a:xfrm>
          <a:solidFill>
            <a:schemeClr val="accent2">
              <a:lumMod val="20000"/>
              <a:lumOff val="80000"/>
              <a:alpha val="67000"/>
            </a:schemeClr>
          </a:solidFill>
        </p:grpSpPr>
        <p:sp>
          <p:nvSpPr>
            <p:cNvPr id="23" name="Hexagon 22">
              <a:extLst>
                <a:ext uri="{FF2B5EF4-FFF2-40B4-BE49-F238E27FC236}">
                  <a16:creationId xmlns:a16="http://schemas.microsoft.com/office/drawing/2014/main" xmlns="" id="{02EE91B3-DF4F-309D-3D40-2CC9033573C0}"/>
                </a:ext>
              </a:extLst>
            </p:cNvPr>
            <p:cNvSpPr/>
            <p:nvPr/>
          </p:nvSpPr>
          <p:spPr>
            <a:xfrm>
              <a:off x="5759641" y="1875237"/>
              <a:ext cx="953468"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24" name="Rectangle 23">
              <a:extLst>
                <a:ext uri="{FF2B5EF4-FFF2-40B4-BE49-F238E27FC236}">
                  <a16:creationId xmlns:a16="http://schemas.microsoft.com/office/drawing/2014/main" xmlns="" id="{2A98DABD-510B-1DAD-1A0C-AC7B460D5187}"/>
                </a:ext>
              </a:extLst>
            </p:cNvPr>
            <p:cNvSpPr/>
            <p:nvPr/>
          </p:nvSpPr>
          <p:spPr>
            <a:xfrm>
              <a:off x="6748862" y="1908118"/>
              <a:ext cx="3880702"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dirty="0" err="1" smtClean="0">
                  <a:solidFill>
                    <a:srgbClr val="002060"/>
                  </a:solidFill>
                  <a:latin typeface="UTM Avo" panose="02040603050506020204" pitchFamily="18" charset="0"/>
                  <a:cs typeface="Times New Roman" panose="02020603050405020304" pitchFamily="18" charset="0"/>
                </a:rPr>
                <a:t>Phần</a:t>
              </a:r>
              <a:r>
                <a:rPr lang="en-US" sz="3200" dirty="0" smtClean="0">
                  <a:solidFill>
                    <a:srgbClr val="002060"/>
                  </a:solidFill>
                  <a:latin typeface="UTM Avo" panose="02040603050506020204" pitchFamily="18" charset="0"/>
                  <a:cs typeface="Times New Roman" panose="02020603050405020304" pitchFamily="18" charset="0"/>
                </a:rPr>
                <a:t> </a:t>
              </a:r>
              <a:r>
                <a:rPr lang="en-US" sz="3200" dirty="0" err="1" smtClean="0">
                  <a:solidFill>
                    <a:srgbClr val="002060"/>
                  </a:solidFill>
                  <a:latin typeface="UTM Avo" panose="02040603050506020204" pitchFamily="18" charset="0"/>
                  <a:cs typeface="Times New Roman" panose="02020603050405020304" pitchFamily="18" charset="0"/>
                </a:rPr>
                <a:t>còn</a:t>
              </a:r>
              <a:r>
                <a:rPr lang="en-US" sz="3200" dirty="0" smtClean="0">
                  <a:solidFill>
                    <a:srgbClr val="002060"/>
                  </a:solidFill>
                  <a:latin typeface="UTM Avo" panose="02040603050506020204" pitchFamily="18" charset="0"/>
                  <a:cs typeface="Times New Roman" panose="02020603050405020304" pitchFamily="18" charset="0"/>
                </a:rPr>
                <a:t> </a:t>
              </a:r>
              <a:r>
                <a:rPr lang="en-US" sz="3200" dirty="0" err="1" smtClean="0">
                  <a:solidFill>
                    <a:srgbClr val="002060"/>
                  </a:solidFill>
                  <a:latin typeface="UTM Avo" panose="02040603050506020204" pitchFamily="18" charset="0"/>
                  <a:cs typeface="Times New Roman" panose="02020603050405020304" pitchFamily="18" charset="0"/>
                </a:rPr>
                <a:t>lại</a:t>
              </a:r>
              <a:r>
                <a:rPr lang="en-US" sz="3200" dirty="0">
                  <a:solidFill>
                    <a:srgbClr val="002060"/>
                  </a:solidFill>
                  <a:latin typeface="UTM Avo" panose="02040603050506020204" pitchFamily="18" charset="0"/>
                  <a:cs typeface="Times New Roman" panose="02020603050405020304" pitchFamily="18" charset="0"/>
                </a:rPr>
                <a:t>.</a:t>
              </a:r>
            </a:p>
          </p:txBody>
        </p:sp>
      </p:grpSp>
      <p:sp>
        <p:nvSpPr>
          <p:cNvPr id="25" name="Hexagon 24">
            <a:extLst>
              <a:ext uri="{FF2B5EF4-FFF2-40B4-BE49-F238E27FC236}">
                <a16:creationId xmlns:a16="http://schemas.microsoft.com/office/drawing/2014/main" xmlns="" id="{E93D9961-D31D-1E46-BCE5-969991AA87F4}"/>
              </a:ext>
            </a:extLst>
          </p:cNvPr>
          <p:cNvSpPr/>
          <p:nvPr/>
        </p:nvSpPr>
        <p:spPr>
          <a:xfrm>
            <a:off x="67579" y="4788321"/>
            <a:ext cx="2360575" cy="726565"/>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26" name="Hexagon 25">
            <a:extLst>
              <a:ext uri="{FF2B5EF4-FFF2-40B4-BE49-F238E27FC236}">
                <a16:creationId xmlns:a16="http://schemas.microsoft.com/office/drawing/2014/main" xmlns="" id="{A7E39F6C-9E47-876E-D129-F4DBF867941F}"/>
              </a:ext>
            </a:extLst>
          </p:cNvPr>
          <p:cNvSpPr/>
          <p:nvPr/>
        </p:nvSpPr>
        <p:spPr>
          <a:xfrm>
            <a:off x="150464" y="4871641"/>
            <a:ext cx="2146901" cy="559926"/>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dirty="0" err="1">
                <a:solidFill>
                  <a:srgbClr val="002060"/>
                </a:solidFill>
                <a:latin typeface="UTM Avo" panose="02040603050506020204" pitchFamily="18" charset="0"/>
                <a:cs typeface="Times New Roman" panose="02020603050405020304" pitchFamily="18" charset="0"/>
              </a:rPr>
              <a:t>Đoạn</a:t>
            </a:r>
            <a:r>
              <a:rPr lang="en-US" sz="3200" b="1" dirty="0">
                <a:solidFill>
                  <a:srgbClr val="002060"/>
                </a:solidFill>
                <a:latin typeface="UTM Avo" panose="02040603050506020204" pitchFamily="18" charset="0"/>
                <a:cs typeface="Times New Roman" panose="02020603050405020304" pitchFamily="18" charset="0"/>
              </a:rPr>
              <a:t> </a:t>
            </a:r>
            <a:r>
              <a:rPr lang="en-US" sz="3200" b="1" dirty="0" smtClean="0">
                <a:solidFill>
                  <a:srgbClr val="002060"/>
                </a:solidFill>
                <a:latin typeface="UTM Avo" panose="02040603050506020204" pitchFamily="18" charset="0"/>
                <a:cs typeface="Times New Roman" panose="02020603050405020304" pitchFamily="18" charset="0"/>
              </a:rPr>
              <a:t>3</a:t>
            </a:r>
            <a:endParaRPr lang="en-US" sz="3200" b="1" dirty="0">
              <a:solidFill>
                <a:srgbClr val="00206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764728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9" grpId="0" animBg="1"/>
      <p:bldP spid="18" grpId="0" animBg="1"/>
      <p:bldP spid="19" grpId="0" animBg="1"/>
      <p:bldP spid="25" grpId="0" animBg="1"/>
      <p:bldP spid="2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xmlns="" id="{532E75E3-CF02-35C2-6811-900FC30C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16"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14">
            <a:extLst>
              <a:ext uri="{FF2B5EF4-FFF2-40B4-BE49-F238E27FC236}">
                <a16:creationId xmlns:a16="http://schemas.microsoft.com/office/drawing/2014/main" xmlns="" id="{02FAA30D-4948-D5AC-B792-9585FE09469D}"/>
              </a:ext>
            </a:extLst>
          </p:cNvPr>
          <p:cNvSpPr txBox="1">
            <a:spLocks noChangeArrowheads="1"/>
          </p:cNvSpPr>
          <p:nvPr/>
        </p:nvSpPr>
        <p:spPr bwMode="auto">
          <a:xfrm>
            <a:off x="1432561" y="965286"/>
            <a:ext cx="9144000" cy="93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b="1">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LUYỆN ĐỌC THEO NHÓM</a:t>
            </a:r>
            <a:endParaRPr lang="en-US" sz="5400"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p:txBody>
      </p:sp>
      <p:pic>
        <p:nvPicPr>
          <p:cNvPr id="7" name="Picture 6" descr="A group of dolls&#10;&#10;Description automatically generated with low confidence">
            <a:extLst>
              <a:ext uri="{FF2B5EF4-FFF2-40B4-BE49-F238E27FC236}">
                <a16:creationId xmlns:a16="http://schemas.microsoft.com/office/drawing/2014/main" xmlns="" id="{6F464680-90FC-7CC1-640B-8BD8B697697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80124" y="1905000"/>
            <a:ext cx="3404056" cy="4379298"/>
          </a:xfrm>
          <a:prstGeom prst="rect">
            <a:avLst/>
          </a:prstGeom>
          <a:effectLst>
            <a:outerShdw blurRad="76200" dir="13500000" sy="23000" kx="1200000" algn="br" rotWithShape="0">
              <a:prstClr val="black">
                <a:alpha val="20000"/>
              </a:prstClr>
            </a:outerShdw>
          </a:effectLst>
        </p:spPr>
      </p:pic>
      <p:sp>
        <p:nvSpPr>
          <p:cNvPr id="10" name="Rectangle: Rounded Corners 34">
            <a:extLst>
              <a:ext uri="{FF2B5EF4-FFF2-40B4-BE49-F238E27FC236}">
                <a16:creationId xmlns:a16="http://schemas.microsoft.com/office/drawing/2014/main" xmlns="" id="{DDE22D18-D7F0-6B4F-3D53-66B11D020E0D}"/>
              </a:ext>
            </a:extLst>
          </p:cNvPr>
          <p:cNvSpPr/>
          <p:nvPr/>
        </p:nvSpPr>
        <p:spPr>
          <a:xfrm>
            <a:off x="3600520" y="2267607"/>
            <a:ext cx="8328152" cy="2824655"/>
          </a:xfrm>
          <a:custGeom>
            <a:avLst/>
            <a:gdLst>
              <a:gd name="connsiteX0" fmla="*/ 0 w 5432196"/>
              <a:gd name="connsiteY0" fmla="*/ 518078 h 2568302"/>
              <a:gd name="connsiteX1" fmla="*/ 518078 w 5432196"/>
              <a:gd name="connsiteY1" fmla="*/ 0 h 2568302"/>
              <a:gd name="connsiteX2" fmla="*/ 1146084 w 5432196"/>
              <a:gd name="connsiteY2" fmla="*/ 0 h 2568302"/>
              <a:gd name="connsiteX3" fmla="*/ 1686169 w 5432196"/>
              <a:gd name="connsiteY3" fmla="*/ 0 h 2568302"/>
              <a:gd name="connsiteX4" fmla="*/ 2226254 w 5432196"/>
              <a:gd name="connsiteY4" fmla="*/ 0 h 2568302"/>
              <a:gd name="connsiteX5" fmla="*/ 2898220 w 5432196"/>
              <a:gd name="connsiteY5" fmla="*/ 0 h 2568302"/>
              <a:gd name="connsiteX6" fmla="*/ 3394344 w 5432196"/>
              <a:gd name="connsiteY6" fmla="*/ 0 h 2568302"/>
              <a:gd name="connsiteX7" fmla="*/ 3934429 w 5432196"/>
              <a:gd name="connsiteY7" fmla="*/ 0 h 2568302"/>
              <a:gd name="connsiteX8" fmla="*/ 4914118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14118 w 5432196"/>
              <a:gd name="connsiteY13" fmla="*/ 2568302 h 2568302"/>
              <a:gd name="connsiteX14" fmla="*/ 4286112 w 5432196"/>
              <a:gd name="connsiteY14" fmla="*/ 2568302 h 2568302"/>
              <a:gd name="connsiteX15" fmla="*/ 3658107 w 5432196"/>
              <a:gd name="connsiteY15" fmla="*/ 2568302 h 2568302"/>
              <a:gd name="connsiteX16" fmla="*/ 2986140 w 5432196"/>
              <a:gd name="connsiteY16" fmla="*/ 2568302 h 2568302"/>
              <a:gd name="connsiteX17" fmla="*/ 2358135 w 5432196"/>
              <a:gd name="connsiteY17" fmla="*/ 2568302 h 2568302"/>
              <a:gd name="connsiteX18" fmla="*/ 1774089 w 5432196"/>
              <a:gd name="connsiteY18" fmla="*/ 2568302 h 2568302"/>
              <a:gd name="connsiteX19" fmla="*/ 1190044 w 5432196"/>
              <a:gd name="connsiteY19" fmla="*/ 2568302 h 2568302"/>
              <a:gd name="connsiteX20" fmla="*/ 518078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387" y="197991"/>
                  <a:pt x="269436" y="54876"/>
                  <a:pt x="518078" y="0"/>
                </a:cubicBezTo>
                <a:cubicBezTo>
                  <a:pt x="659701" y="14275"/>
                  <a:pt x="912122" y="-30254"/>
                  <a:pt x="1146084" y="0"/>
                </a:cubicBezTo>
                <a:cubicBezTo>
                  <a:pt x="1380046" y="30254"/>
                  <a:pt x="1426534" y="17585"/>
                  <a:pt x="1686169" y="0"/>
                </a:cubicBezTo>
                <a:cubicBezTo>
                  <a:pt x="1945805" y="-17585"/>
                  <a:pt x="2042360" y="14011"/>
                  <a:pt x="2226254" y="0"/>
                </a:cubicBezTo>
                <a:cubicBezTo>
                  <a:pt x="2410148" y="-14011"/>
                  <a:pt x="2748289" y="16526"/>
                  <a:pt x="2898220" y="0"/>
                </a:cubicBezTo>
                <a:cubicBezTo>
                  <a:pt x="3048151" y="-16526"/>
                  <a:pt x="3252340" y="-19015"/>
                  <a:pt x="3394344" y="0"/>
                </a:cubicBezTo>
                <a:cubicBezTo>
                  <a:pt x="3536348" y="19015"/>
                  <a:pt x="3708195" y="12403"/>
                  <a:pt x="3934429" y="0"/>
                </a:cubicBezTo>
                <a:cubicBezTo>
                  <a:pt x="4160663" y="-12403"/>
                  <a:pt x="4623081" y="25647"/>
                  <a:pt x="4914118" y="0"/>
                </a:cubicBezTo>
                <a:cubicBezTo>
                  <a:pt x="5204129" y="-60694"/>
                  <a:pt x="5418482" y="180293"/>
                  <a:pt x="5432196" y="518078"/>
                </a:cubicBezTo>
                <a:cubicBezTo>
                  <a:pt x="5451096" y="766346"/>
                  <a:pt x="5447505" y="855452"/>
                  <a:pt x="5432196" y="1044115"/>
                </a:cubicBezTo>
                <a:cubicBezTo>
                  <a:pt x="5416887" y="1232778"/>
                  <a:pt x="5439258" y="1346447"/>
                  <a:pt x="5432196" y="1554830"/>
                </a:cubicBezTo>
                <a:cubicBezTo>
                  <a:pt x="5425134" y="1763214"/>
                  <a:pt x="5431820" y="1877753"/>
                  <a:pt x="5432196" y="2050224"/>
                </a:cubicBezTo>
                <a:cubicBezTo>
                  <a:pt x="5464332" y="2330653"/>
                  <a:pt x="5173894" y="2540642"/>
                  <a:pt x="4914118" y="2568302"/>
                </a:cubicBezTo>
                <a:cubicBezTo>
                  <a:pt x="4641375" y="2546006"/>
                  <a:pt x="4518488" y="2594932"/>
                  <a:pt x="4286112" y="2568302"/>
                </a:cubicBezTo>
                <a:cubicBezTo>
                  <a:pt x="4053736" y="2541672"/>
                  <a:pt x="3880308" y="2593613"/>
                  <a:pt x="3658107" y="2568302"/>
                </a:cubicBezTo>
                <a:cubicBezTo>
                  <a:pt x="3435906" y="2542991"/>
                  <a:pt x="3304211" y="2581026"/>
                  <a:pt x="2986140" y="2568302"/>
                </a:cubicBezTo>
                <a:cubicBezTo>
                  <a:pt x="2668069" y="2555578"/>
                  <a:pt x="2510383" y="2553157"/>
                  <a:pt x="2358135" y="2568302"/>
                </a:cubicBezTo>
                <a:cubicBezTo>
                  <a:pt x="2205888" y="2583447"/>
                  <a:pt x="1902480" y="2573740"/>
                  <a:pt x="1774089" y="2568302"/>
                </a:cubicBezTo>
                <a:cubicBezTo>
                  <a:pt x="1645698" y="2562864"/>
                  <a:pt x="1331445" y="2589614"/>
                  <a:pt x="1190044" y="2568302"/>
                </a:cubicBezTo>
                <a:cubicBezTo>
                  <a:pt x="1048644" y="2546990"/>
                  <a:pt x="845553" y="2555609"/>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32196" h="2568302" stroke="0" extrusionOk="0">
                <a:moveTo>
                  <a:pt x="0" y="518078"/>
                </a:moveTo>
                <a:cubicBezTo>
                  <a:pt x="1362" y="273604"/>
                  <a:pt x="246295" y="25631"/>
                  <a:pt x="518078" y="0"/>
                </a:cubicBezTo>
                <a:cubicBezTo>
                  <a:pt x="689230" y="3860"/>
                  <a:pt x="1041464" y="-25685"/>
                  <a:pt x="1190044" y="0"/>
                </a:cubicBezTo>
                <a:cubicBezTo>
                  <a:pt x="1338624" y="25685"/>
                  <a:pt x="1537326" y="-11304"/>
                  <a:pt x="1730129" y="0"/>
                </a:cubicBezTo>
                <a:cubicBezTo>
                  <a:pt x="1922933" y="11304"/>
                  <a:pt x="2127335" y="-7751"/>
                  <a:pt x="2270214" y="0"/>
                </a:cubicBezTo>
                <a:cubicBezTo>
                  <a:pt x="2413094" y="7751"/>
                  <a:pt x="2729505" y="27468"/>
                  <a:pt x="2942180" y="0"/>
                </a:cubicBezTo>
                <a:cubicBezTo>
                  <a:pt x="3154855" y="-27468"/>
                  <a:pt x="3368738" y="-4307"/>
                  <a:pt x="3526225" y="0"/>
                </a:cubicBezTo>
                <a:cubicBezTo>
                  <a:pt x="3683712" y="4307"/>
                  <a:pt x="4061522" y="-2753"/>
                  <a:pt x="4242152" y="0"/>
                </a:cubicBezTo>
                <a:cubicBezTo>
                  <a:pt x="4422782" y="2753"/>
                  <a:pt x="4689208" y="-23213"/>
                  <a:pt x="4914118" y="0"/>
                </a:cubicBezTo>
                <a:cubicBezTo>
                  <a:pt x="5158405" y="22023"/>
                  <a:pt x="5476422" y="182994"/>
                  <a:pt x="5432196" y="518078"/>
                </a:cubicBezTo>
                <a:cubicBezTo>
                  <a:pt x="5444994" y="644890"/>
                  <a:pt x="5409249" y="881699"/>
                  <a:pt x="5432196" y="998150"/>
                </a:cubicBezTo>
                <a:cubicBezTo>
                  <a:pt x="5455143" y="1114601"/>
                  <a:pt x="5418007" y="1336090"/>
                  <a:pt x="5432196" y="1539509"/>
                </a:cubicBezTo>
                <a:cubicBezTo>
                  <a:pt x="5446385" y="1742928"/>
                  <a:pt x="5433068" y="1827586"/>
                  <a:pt x="5432196" y="2050224"/>
                </a:cubicBezTo>
                <a:cubicBezTo>
                  <a:pt x="5436897" y="2275397"/>
                  <a:pt x="5168616" y="2508268"/>
                  <a:pt x="4914118" y="2568302"/>
                </a:cubicBezTo>
                <a:cubicBezTo>
                  <a:pt x="4814720" y="2548941"/>
                  <a:pt x="4549574" y="2574685"/>
                  <a:pt x="4417993" y="2568302"/>
                </a:cubicBezTo>
                <a:cubicBezTo>
                  <a:pt x="4286412" y="2561919"/>
                  <a:pt x="3970024" y="2572759"/>
                  <a:pt x="3702067" y="2568302"/>
                </a:cubicBezTo>
                <a:cubicBezTo>
                  <a:pt x="3434110" y="2563845"/>
                  <a:pt x="3325896" y="2554395"/>
                  <a:pt x="3118022" y="2568302"/>
                </a:cubicBezTo>
                <a:cubicBezTo>
                  <a:pt x="2910148" y="2582209"/>
                  <a:pt x="2699970" y="2589983"/>
                  <a:pt x="2533976" y="2568302"/>
                </a:cubicBezTo>
                <a:cubicBezTo>
                  <a:pt x="2367982" y="2546621"/>
                  <a:pt x="2169928" y="2568216"/>
                  <a:pt x="1818050" y="2568302"/>
                </a:cubicBezTo>
                <a:cubicBezTo>
                  <a:pt x="1466172" y="2568388"/>
                  <a:pt x="1480025" y="2592225"/>
                  <a:pt x="1146084" y="2568302"/>
                </a:cubicBezTo>
                <a:cubicBezTo>
                  <a:pt x="812143" y="2544379"/>
                  <a:pt x="649034" y="2597098"/>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rgbClr val="FFFF00">
              <a:alpha val="94902"/>
            </a:srgbClr>
          </a:solidFill>
          <a:ln w="38100">
            <a:solidFill>
              <a:srgbClr val="002060"/>
            </a:solidFill>
            <a:extLst>
              <a:ext uri="{C807C97D-BFC1-408E-A445-0C87EB9F89A2}">
                <ask:lineSketchStyleProps xmlns="" xmlns:ask="http://schemas.microsoft.com/office/drawing/2018/sketchyshapes" sd="2129858240">
                  <a:custGeom>
                    <a:avLst/>
                    <a:gdLst>
                      <a:gd name="connsiteX0" fmla="*/ 0 w 8328152"/>
                      <a:gd name="connsiteY0" fmla="*/ 569789 h 2824655"/>
                      <a:gd name="connsiteX1" fmla="*/ 794270 w 8328152"/>
                      <a:gd name="connsiteY1" fmla="*/ 0 h 2824655"/>
                      <a:gd name="connsiteX2" fmla="*/ 1757072 w 8328152"/>
                      <a:gd name="connsiteY2" fmla="*/ 0 h 2824655"/>
                      <a:gd name="connsiteX3" fmla="*/ 2585081 w 8328152"/>
                      <a:gd name="connsiteY3" fmla="*/ 0 h 2824655"/>
                      <a:gd name="connsiteX4" fmla="*/ 3413091 w 8328152"/>
                      <a:gd name="connsiteY4" fmla="*/ 0 h 2824655"/>
                      <a:gd name="connsiteX5" fmla="*/ 4443288 w 8328152"/>
                      <a:gd name="connsiteY5" fmla="*/ 0 h 2824655"/>
                      <a:gd name="connsiteX6" fmla="*/ 5203901 w 8328152"/>
                      <a:gd name="connsiteY6" fmla="*/ 0 h 2824655"/>
                      <a:gd name="connsiteX7" fmla="*/ 6031910 w 8328152"/>
                      <a:gd name="connsiteY7" fmla="*/ 0 h 2824655"/>
                      <a:gd name="connsiteX8" fmla="*/ 7533881 w 8328152"/>
                      <a:gd name="connsiteY8" fmla="*/ 0 h 2824655"/>
                      <a:gd name="connsiteX9" fmla="*/ 8328152 w 8328152"/>
                      <a:gd name="connsiteY9" fmla="*/ 569789 h 2824655"/>
                      <a:gd name="connsiteX10" fmla="*/ 8328152 w 8328152"/>
                      <a:gd name="connsiteY10" fmla="*/ 1148332 h 2824655"/>
                      <a:gd name="connsiteX11" fmla="*/ 8328152 w 8328152"/>
                      <a:gd name="connsiteY11" fmla="*/ 1710024 h 2824655"/>
                      <a:gd name="connsiteX12" fmla="*/ 8328152 w 8328152"/>
                      <a:gd name="connsiteY12" fmla="*/ 2254865 h 2824655"/>
                      <a:gd name="connsiteX13" fmla="*/ 7533881 w 8328152"/>
                      <a:gd name="connsiteY13" fmla="*/ 2824655 h 2824655"/>
                      <a:gd name="connsiteX14" fmla="*/ 6571079 w 8328152"/>
                      <a:gd name="connsiteY14" fmla="*/ 2824655 h 2824655"/>
                      <a:gd name="connsiteX15" fmla="*/ 5608279 w 8328152"/>
                      <a:gd name="connsiteY15" fmla="*/ 2824655 h 2824655"/>
                      <a:gd name="connsiteX16" fmla="*/ 4578079 w 8328152"/>
                      <a:gd name="connsiteY16" fmla="*/ 2824655 h 2824655"/>
                      <a:gd name="connsiteX17" fmla="*/ 3615279 w 8328152"/>
                      <a:gd name="connsiteY17" fmla="*/ 2824655 h 2824655"/>
                      <a:gd name="connsiteX18" fmla="*/ 2719872 w 8328152"/>
                      <a:gd name="connsiteY18" fmla="*/ 2824655 h 2824655"/>
                      <a:gd name="connsiteX19" fmla="*/ 1824467 w 8328152"/>
                      <a:gd name="connsiteY19" fmla="*/ 2824655 h 2824655"/>
                      <a:gd name="connsiteX20" fmla="*/ 794270 w 8328152"/>
                      <a:gd name="connsiteY20" fmla="*/ 2824655 h 2824655"/>
                      <a:gd name="connsiteX21" fmla="*/ 0 w 8328152"/>
                      <a:gd name="connsiteY21" fmla="*/ 2254865 h 2824655"/>
                      <a:gd name="connsiteX22" fmla="*/ 0 w 8328152"/>
                      <a:gd name="connsiteY22" fmla="*/ 1693173 h 2824655"/>
                      <a:gd name="connsiteX23" fmla="*/ 0 w 8328152"/>
                      <a:gd name="connsiteY23" fmla="*/ 1097779 h 2824655"/>
                      <a:gd name="connsiteX24" fmla="*/ 0 w 8328152"/>
                      <a:gd name="connsiteY24" fmla="*/ 569789 h 2824655"/>
                      <a:gd name="connsiteX0" fmla="*/ 0 w 8328152"/>
                      <a:gd name="connsiteY0" fmla="*/ 569789 h 2824655"/>
                      <a:gd name="connsiteX1" fmla="*/ 794270 w 8328152"/>
                      <a:gd name="connsiteY1" fmla="*/ 0 h 2824655"/>
                      <a:gd name="connsiteX2" fmla="*/ 1824467 w 8328152"/>
                      <a:gd name="connsiteY2" fmla="*/ 0 h 2824655"/>
                      <a:gd name="connsiteX3" fmla="*/ 2652477 w 8328152"/>
                      <a:gd name="connsiteY3" fmla="*/ 0 h 2824655"/>
                      <a:gd name="connsiteX4" fmla="*/ 3480486 w 8328152"/>
                      <a:gd name="connsiteY4" fmla="*/ 0 h 2824655"/>
                      <a:gd name="connsiteX5" fmla="*/ 4510684 w 8328152"/>
                      <a:gd name="connsiteY5" fmla="*/ 0 h 2824655"/>
                      <a:gd name="connsiteX6" fmla="*/ 5406089 w 8328152"/>
                      <a:gd name="connsiteY6" fmla="*/ 0 h 2824655"/>
                      <a:gd name="connsiteX7" fmla="*/ 6503684 w 8328152"/>
                      <a:gd name="connsiteY7" fmla="*/ 0 h 2824655"/>
                      <a:gd name="connsiteX8" fmla="*/ 7533881 w 8328152"/>
                      <a:gd name="connsiteY8" fmla="*/ 0 h 2824655"/>
                      <a:gd name="connsiteX9" fmla="*/ 8328152 w 8328152"/>
                      <a:gd name="connsiteY9" fmla="*/ 569789 h 2824655"/>
                      <a:gd name="connsiteX10" fmla="*/ 8328152 w 8328152"/>
                      <a:gd name="connsiteY10" fmla="*/ 1097779 h 2824655"/>
                      <a:gd name="connsiteX11" fmla="*/ 8328152 w 8328152"/>
                      <a:gd name="connsiteY11" fmla="*/ 1693173 h 2824655"/>
                      <a:gd name="connsiteX12" fmla="*/ 8328152 w 8328152"/>
                      <a:gd name="connsiteY12" fmla="*/ 2254865 h 2824655"/>
                      <a:gd name="connsiteX13" fmla="*/ 7533881 w 8328152"/>
                      <a:gd name="connsiteY13" fmla="*/ 2824655 h 2824655"/>
                      <a:gd name="connsiteX14" fmla="*/ 6773267 w 8328152"/>
                      <a:gd name="connsiteY14" fmla="*/ 2824655 h 2824655"/>
                      <a:gd name="connsiteX15" fmla="*/ 5675674 w 8328152"/>
                      <a:gd name="connsiteY15" fmla="*/ 2824655 h 2824655"/>
                      <a:gd name="connsiteX16" fmla="*/ 4780269 w 8328152"/>
                      <a:gd name="connsiteY16" fmla="*/ 2824655 h 2824655"/>
                      <a:gd name="connsiteX17" fmla="*/ 3884863 w 8328152"/>
                      <a:gd name="connsiteY17" fmla="*/ 2824655 h 2824655"/>
                      <a:gd name="connsiteX18" fmla="*/ 2787269 w 8328152"/>
                      <a:gd name="connsiteY18" fmla="*/ 2824655 h 2824655"/>
                      <a:gd name="connsiteX19" fmla="*/ 1757072 w 8328152"/>
                      <a:gd name="connsiteY19" fmla="*/ 2824655 h 2824655"/>
                      <a:gd name="connsiteX20" fmla="*/ 794270 w 8328152"/>
                      <a:gd name="connsiteY20" fmla="*/ 2824655 h 2824655"/>
                      <a:gd name="connsiteX21" fmla="*/ 0 w 8328152"/>
                      <a:gd name="connsiteY21" fmla="*/ 2254865 h 2824655"/>
                      <a:gd name="connsiteX22" fmla="*/ 0 w 8328152"/>
                      <a:gd name="connsiteY22" fmla="*/ 1693173 h 2824655"/>
                      <a:gd name="connsiteX23" fmla="*/ 0 w 8328152"/>
                      <a:gd name="connsiteY23" fmla="*/ 1148332 h 2824655"/>
                      <a:gd name="connsiteX24" fmla="*/ 0 w 8328152"/>
                      <a:gd name="connsiteY24" fmla="*/ 569789 h 28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328152" h="2824655" fill="none" extrusionOk="0">
                        <a:moveTo>
                          <a:pt x="0" y="569789"/>
                        </a:moveTo>
                        <a:cubicBezTo>
                          <a:pt x="-21173" y="248015"/>
                          <a:pt x="350344" y="-9090"/>
                          <a:pt x="794270" y="0"/>
                        </a:cubicBezTo>
                        <a:cubicBezTo>
                          <a:pt x="1032902" y="10698"/>
                          <a:pt x="1423440" y="-4390"/>
                          <a:pt x="1757072" y="0"/>
                        </a:cubicBezTo>
                        <a:cubicBezTo>
                          <a:pt x="2122947" y="24800"/>
                          <a:pt x="2193602" y="16728"/>
                          <a:pt x="2585081" y="0"/>
                        </a:cubicBezTo>
                        <a:cubicBezTo>
                          <a:pt x="2966687" y="-27930"/>
                          <a:pt x="3134466" y="40816"/>
                          <a:pt x="3413091" y="0"/>
                        </a:cubicBezTo>
                        <a:cubicBezTo>
                          <a:pt x="3736167" y="-46266"/>
                          <a:pt x="4192265" y="44495"/>
                          <a:pt x="4443288" y="0"/>
                        </a:cubicBezTo>
                        <a:cubicBezTo>
                          <a:pt x="4693118" y="-6120"/>
                          <a:pt x="5003799" y="-8121"/>
                          <a:pt x="5203901" y="0"/>
                        </a:cubicBezTo>
                        <a:cubicBezTo>
                          <a:pt x="5374082" y="42398"/>
                          <a:pt x="5696635" y="-42277"/>
                          <a:pt x="6031910" y="0"/>
                        </a:cubicBezTo>
                        <a:cubicBezTo>
                          <a:pt x="6304211" y="-51668"/>
                          <a:pt x="7195172" y="9147"/>
                          <a:pt x="7533881" y="0"/>
                        </a:cubicBezTo>
                        <a:cubicBezTo>
                          <a:pt x="7926784" y="-121037"/>
                          <a:pt x="8300925" y="212482"/>
                          <a:pt x="8328152" y="569789"/>
                        </a:cubicBezTo>
                        <a:cubicBezTo>
                          <a:pt x="8369739" y="857797"/>
                          <a:pt x="8345508" y="943735"/>
                          <a:pt x="8328152" y="1148332"/>
                        </a:cubicBezTo>
                        <a:cubicBezTo>
                          <a:pt x="8289250" y="1339501"/>
                          <a:pt x="8336594" y="1475806"/>
                          <a:pt x="8328152" y="1710024"/>
                        </a:cubicBezTo>
                        <a:cubicBezTo>
                          <a:pt x="8299854" y="1952954"/>
                          <a:pt x="8346878" y="2054940"/>
                          <a:pt x="8328152" y="2254865"/>
                        </a:cubicBezTo>
                        <a:cubicBezTo>
                          <a:pt x="8366639" y="2565017"/>
                          <a:pt x="7961120" y="2792378"/>
                          <a:pt x="7533881" y="2824655"/>
                        </a:cubicBezTo>
                        <a:cubicBezTo>
                          <a:pt x="7108471" y="2822375"/>
                          <a:pt x="6950721" y="2836035"/>
                          <a:pt x="6571079" y="2824655"/>
                        </a:cubicBezTo>
                        <a:cubicBezTo>
                          <a:pt x="6187562" y="2757023"/>
                          <a:pt x="5882839" y="2838391"/>
                          <a:pt x="5608279" y="2824655"/>
                        </a:cubicBezTo>
                        <a:cubicBezTo>
                          <a:pt x="5257301" y="2801491"/>
                          <a:pt x="5075371" y="2827093"/>
                          <a:pt x="4578079" y="2824655"/>
                        </a:cubicBezTo>
                        <a:cubicBezTo>
                          <a:pt x="4084837" y="2821269"/>
                          <a:pt x="3841667" y="2829443"/>
                          <a:pt x="3615279" y="2824655"/>
                        </a:cubicBezTo>
                        <a:cubicBezTo>
                          <a:pt x="3403042" y="2870273"/>
                          <a:pt x="2912631" y="2800265"/>
                          <a:pt x="2719872" y="2824655"/>
                        </a:cubicBezTo>
                        <a:cubicBezTo>
                          <a:pt x="2518682" y="2810346"/>
                          <a:pt x="2082604" y="2835693"/>
                          <a:pt x="1824467" y="2824655"/>
                        </a:cubicBezTo>
                        <a:cubicBezTo>
                          <a:pt x="1598074" y="2800973"/>
                          <a:pt x="1313564" y="2861756"/>
                          <a:pt x="794270" y="2824655"/>
                        </a:cubicBezTo>
                        <a:cubicBezTo>
                          <a:pt x="410074" y="2785777"/>
                          <a:pt x="151877" y="2551791"/>
                          <a:pt x="0" y="2254865"/>
                        </a:cubicBezTo>
                        <a:cubicBezTo>
                          <a:pt x="46874" y="2058585"/>
                          <a:pt x="-26974" y="1860053"/>
                          <a:pt x="0" y="1693173"/>
                        </a:cubicBezTo>
                        <a:cubicBezTo>
                          <a:pt x="13242" y="1528939"/>
                          <a:pt x="24445" y="1327176"/>
                          <a:pt x="0" y="1097779"/>
                        </a:cubicBezTo>
                        <a:cubicBezTo>
                          <a:pt x="-21818" y="877607"/>
                          <a:pt x="-37698" y="712246"/>
                          <a:pt x="0" y="569789"/>
                        </a:cubicBezTo>
                        <a:close/>
                      </a:path>
                      <a:path w="8328152" h="2824655" stroke="0" extrusionOk="0">
                        <a:moveTo>
                          <a:pt x="0" y="569789"/>
                        </a:moveTo>
                        <a:cubicBezTo>
                          <a:pt x="34415" y="275985"/>
                          <a:pt x="348985" y="-53183"/>
                          <a:pt x="794270" y="0"/>
                        </a:cubicBezTo>
                        <a:cubicBezTo>
                          <a:pt x="1082723" y="-34369"/>
                          <a:pt x="1578243" y="-34258"/>
                          <a:pt x="1824467" y="0"/>
                        </a:cubicBezTo>
                        <a:cubicBezTo>
                          <a:pt x="2051421" y="-2579"/>
                          <a:pt x="2399427" y="-48796"/>
                          <a:pt x="2652477" y="0"/>
                        </a:cubicBezTo>
                        <a:cubicBezTo>
                          <a:pt x="2944535" y="32276"/>
                          <a:pt x="3296586" y="7314"/>
                          <a:pt x="3480486" y="0"/>
                        </a:cubicBezTo>
                        <a:cubicBezTo>
                          <a:pt x="3622670" y="-15082"/>
                          <a:pt x="4166589" y="29412"/>
                          <a:pt x="4510684" y="0"/>
                        </a:cubicBezTo>
                        <a:cubicBezTo>
                          <a:pt x="4818115" y="18466"/>
                          <a:pt x="5147218" y="-16320"/>
                          <a:pt x="5406089" y="0"/>
                        </a:cubicBezTo>
                        <a:cubicBezTo>
                          <a:pt x="5707135" y="31899"/>
                          <a:pt x="6244562" y="36736"/>
                          <a:pt x="6503684" y="0"/>
                        </a:cubicBezTo>
                        <a:cubicBezTo>
                          <a:pt x="6812881" y="35646"/>
                          <a:pt x="7187069" y="38439"/>
                          <a:pt x="7533881" y="0"/>
                        </a:cubicBezTo>
                        <a:cubicBezTo>
                          <a:pt x="7877295" y="31761"/>
                          <a:pt x="8401388" y="161441"/>
                          <a:pt x="8328152" y="569789"/>
                        </a:cubicBezTo>
                        <a:cubicBezTo>
                          <a:pt x="8332545" y="713122"/>
                          <a:pt x="8295783" y="968102"/>
                          <a:pt x="8328152" y="1097779"/>
                        </a:cubicBezTo>
                        <a:cubicBezTo>
                          <a:pt x="8371827" y="1190391"/>
                          <a:pt x="8307772" y="1512969"/>
                          <a:pt x="8328152" y="1693173"/>
                        </a:cubicBezTo>
                        <a:cubicBezTo>
                          <a:pt x="8358573" y="1930417"/>
                          <a:pt x="8327272" y="1994917"/>
                          <a:pt x="8328152" y="2254865"/>
                        </a:cubicBezTo>
                        <a:cubicBezTo>
                          <a:pt x="8327817" y="2471685"/>
                          <a:pt x="7886114" y="2768397"/>
                          <a:pt x="7533881" y="2824655"/>
                        </a:cubicBezTo>
                        <a:cubicBezTo>
                          <a:pt x="7404336" y="2800848"/>
                          <a:pt x="6943392" y="2828713"/>
                          <a:pt x="6773267" y="2824655"/>
                        </a:cubicBezTo>
                        <a:cubicBezTo>
                          <a:pt x="6511970" y="2848596"/>
                          <a:pt x="6051666" y="2909113"/>
                          <a:pt x="5675674" y="2824655"/>
                        </a:cubicBezTo>
                        <a:cubicBezTo>
                          <a:pt x="5272624" y="2803444"/>
                          <a:pt x="5099847" y="2804585"/>
                          <a:pt x="4780269" y="2824655"/>
                        </a:cubicBezTo>
                        <a:cubicBezTo>
                          <a:pt x="4443722" y="2818938"/>
                          <a:pt x="4152954" y="2859352"/>
                          <a:pt x="3884863" y="2824655"/>
                        </a:cubicBezTo>
                        <a:cubicBezTo>
                          <a:pt x="3639990" y="2763942"/>
                          <a:pt x="3345889" y="2806915"/>
                          <a:pt x="2787269" y="2824655"/>
                        </a:cubicBezTo>
                        <a:cubicBezTo>
                          <a:pt x="2248853" y="2828114"/>
                          <a:pt x="2266690" y="2851637"/>
                          <a:pt x="1757072" y="2824655"/>
                        </a:cubicBezTo>
                        <a:cubicBezTo>
                          <a:pt x="1264520" y="2816040"/>
                          <a:pt x="997560" y="2861455"/>
                          <a:pt x="794270" y="2824655"/>
                        </a:cubicBezTo>
                        <a:cubicBezTo>
                          <a:pt x="368098" y="2772367"/>
                          <a:pt x="8740" y="2610462"/>
                          <a:pt x="0" y="2254865"/>
                        </a:cubicBezTo>
                        <a:cubicBezTo>
                          <a:pt x="13735" y="2078112"/>
                          <a:pt x="-42837" y="1987533"/>
                          <a:pt x="0" y="1693173"/>
                        </a:cubicBezTo>
                        <a:cubicBezTo>
                          <a:pt x="20169" y="1417708"/>
                          <a:pt x="8293" y="1420339"/>
                          <a:pt x="0" y="1148332"/>
                        </a:cubicBezTo>
                        <a:cubicBezTo>
                          <a:pt x="11665" y="873472"/>
                          <a:pt x="-816" y="731187"/>
                          <a:pt x="0" y="569789"/>
                        </a:cubicBezTo>
                        <a:close/>
                      </a:path>
                      <a:path w="8328152" h="2824655" fill="none" stroke="0" extrusionOk="0">
                        <a:moveTo>
                          <a:pt x="0" y="569789"/>
                        </a:moveTo>
                        <a:cubicBezTo>
                          <a:pt x="-17066" y="229733"/>
                          <a:pt x="435984" y="101292"/>
                          <a:pt x="794270" y="0"/>
                        </a:cubicBezTo>
                        <a:cubicBezTo>
                          <a:pt x="951837" y="16931"/>
                          <a:pt x="1335097" y="9457"/>
                          <a:pt x="1757072" y="0"/>
                        </a:cubicBezTo>
                        <a:cubicBezTo>
                          <a:pt x="2130699" y="24501"/>
                          <a:pt x="2177339" y="23180"/>
                          <a:pt x="2585081" y="0"/>
                        </a:cubicBezTo>
                        <a:cubicBezTo>
                          <a:pt x="2949801" y="-16818"/>
                          <a:pt x="3150624" y="-2419"/>
                          <a:pt x="3413091" y="0"/>
                        </a:cubicBezTo>
                        <a:cubicBezTo>
                          <a:pt x="3719670" y="-21802"/>
                          <a:pt x="4226532" y="7168"/>
                          <a:pt x="4443288" y="0"/>
                        </a:cubicBezTo>
                        <a:cubicBezTo>
                          <a:pt x="4649804" y="-62610"/>
                          <a:pt x="4951204" y="20889"/>
                          <a:pt x="5203901" y="0"/>
                        </a:cubicBezTo>
                        <a:cubicBezTo>
                          <a:pt x="5442205" y="-41593"/>
                          <a:pt x="5691790" y="20272"/>
                          <a:pt x="6031910" y="0"/>
                        </a:cubicBezTo>
                        <a:cubicBezTo>
                          <a:pt x="6301828" y="-11789"/>
                          <a:pt x="7044373" y="8744"/>
                          <a:pt x="7533881" y="0"/>
                        </a:cubicBezTo>
                        <a:cubicBezTo>
                          <a:pt x="7915480" y="-67307"/>
                          <a:pt x="8319901" y="188843"/>
                          <a:pt x="8328152" y="569789"/>
                        </a:cubicBezTo>
                        <a:cubicBezTo>
                          <a:pt x="8359585" y="826763"/>
                          <a:pt x="8369103" y="944493"/>
                          <a:pt x="8328152" y="1148332"/>
                        </a:cubicBezTo>
                        <a:cubicBezTo>
                          <a:pt x="8292525" y="1360758"/>
                          <a:pt x="8339417" y="1475148"/>
                          <a:pt x="8328152" y="1710024"/>
                        </a:cubicBezTo>
                        <a:cubicBezTo>
                          <a:pt x="8306592" y="1918834"/>
                          <a:pt x="8326359" y="2070763"/>
                          <a:pt x="8328152" y="2254865"/>
                        </a:cubicBezTo>
                        <a:cubicBezTo>
                          <a:pt x="8401186" y="2556341"/>
                          <a:pt x="7935224" y="2846357"/>
                          <a:pt x="7533881" y="2824655"/>
                        </a:cubicBezTo>
                        <a:cubicBezTo>
                          <a:pt x="7096916" y="2811548"/>
                          <a:pt x="6939729" y="2828243"/>
                          <a:pt x="6571079" y="2824655"/>
                        </a:cubicBezTo>
                        <a:cubicBezTo>
                          <a:pt x="6232958" y="2819139"/>
                          <a:pt x="5943116" y="2841464"/>
                          <a:pt x="5608279" y="2824655"/>
                        </a:cubicBezTo>
                        <a:cubicBezTo>
                          <a:pt x="5247843" y="2809223"/>
                          <a:pt x="5068993" y="2796212"/>
                          <a:pt x="4578079" y="2824655"/>
                        </a:cubicBezTo>
                        <a:cubicBezTo>
                          <a:pt x="4067407" y="2850349"/>
                          <a:pt x="3864857" y="2803602"/>
                          <a:pt x="3615279" y="2824655"/>
                        </a:cubicBezTo>
                        <a:cubicBezTo>
                          <a:pt x="3422035" y="2861759"/>
                          <a:pt x="2927009" y="2832508"/>
                          <a:pt x="2719872" y="2824655"/>
                        </a:cubicBezTo>
                        <a:cubicBezTo>
                          <a:pt x="2543651" y="2863435"/>
                          <a:pt x="2009563" y="2836182"/>
                          <a:pt x="1824467" y="2824655"/>
                        </a:cubicBezTo>
                        <a:cubicBezTo>
                          <a:pt x="1588703" y="2839814"/>
                          <a:pt x="1305414" y="2823569"/>
                          <a:pt x="794270" y="2824655"/>
                        </a:cubicBezTo>
                        <a:cubicBezTo>
                          <a:pt x="354245" y="2866136"/>
                          <a:pt x="144588" y="2532945"/>
                          <a:pt x="0" y="2254865"/>
                        </a:cubicBezTo>
                        <a:cubicBezTo>
                          <a:pt x="24290" y="2006971"/>
                          <a:pt x="-1622" y="1855306"/>
                          <a:pt x="0" y="1693173"/>
                        </a:cubicBezTo>
                        <a:cubicBezTo>
                          <a:pt x="-16225" y="1557229"/>
                          <a:pt x="9283" y="1317445"/>
                          <a:pt x="0" y="1097779"/>
                        </a:cubicBezTo>
                        <a:cubicBezTo>
                          <a:pt x="-16805" y="901394"/>
                          <a:pt x="-56029" y="721660"/>
                          <a:pt x="0" y="56978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50000"/>
              </a:lnSpc>
              <a:buClr>
                <a:srgbClr val="000000"/>
              </a:buClr>
            </a:pP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smtClean="0">
                <a:solidFill>
                  <a:srgbClr val="000000"/>
                </a:solidFill>
                <a:latin typeface="UTM Avo" panose="02040603050506020204" pitchFamily="18" charset="0"/>
                <a:cs typeface="Calibri" panose="020F0502020204030204" pitchFamily="34" charset="0"/>
                <a:sym typeface="Arial"/>
              </a:rPr>
              <a:t>Mỗi</a:t>
            </a:r>
            <a:r>
              <a:rPr lang="en-US" sz="3200" kern="0" dirty="0" smtClean="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nhóm</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smtClean="0">
                <a:solidFill>
                  <a:srgbClr val="000000"/>
                </a:solidFill>
                <a:latin typeface="UTM Avo" panose="02040603050506020204" pitchFamily="18" charset="0"/>
                <a:cs typeface="Calibri" panose="020F0502020204030204" pitchFamily="34" charset="0"/>
                <a:sym typeface="Arial"/>
              </a:rPr>
              <a:t>3 </a:t>
            </a:r>
            <a:r>
              <a:rPr lang="en-US" sz="3200" kern="0" dirty="0" err="1">
                <a:solidFill>
                  <a:srgbClr val="000000"/>
                </a:solidFill>
                <a:latin typeface="UTM Avo" panose="02040603050506020204" pitchFamily="18" charset="0"/>
                <a:cs typeface="Calibri" panose="020F0502020204030204" pitchFamily="34" charset="0"/>
                <a:sym typeface="Arial"/>
              </a:rPr>
              <a:t>bạn</a:t>
            </a:r>
            <a:r>
              <a:rPr lang="en-US" sz="3200" kern="0" dirty="0">
                <a:solidFill>
                  <a:srgbClr val="000000"/>
                </a:solidFill>
                <a:latin typeface="UTM Avo" panose="02040603050506020204" pitchFamily="18" charset="0"/>
                <a:cs typeface="Calibri" panose="020F0502020204030204" pitchFamily="34" charset="0"/>
                <a:sym typeface="Arial"/>
              </a:rPr>
              <a:t>.</a:t>
            </a:r>
          </a:p>
          <a:p>
            <a:pPr marL="757748" algn="just" defTabSz="1219170">
              <a:lnSpc>
                <a:spcPct val="150000"/>
              </a:lnSpc>
              <a:buClr>
                <a:srgbClr val="000000"/>
              </a:buClr>
            </a:pP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Đọc</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nối</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tiếp</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trong</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nhóm</a:t>
            </a:r>
            <a:r>
              <a:rPr lang="en-US" sz="3200" kern="0" dirty="0">
                <a:solidFill>
                  <a:srgbClr val="000000"/>
                </a:solidFill>
                <a:latin typeface="UTM Avo" panose="02040603050506020204" pitchFamily="18" charset="0"/>
                <a:cs typeface="Calibri" panose="020F0502020204030204" pitchFamily="34" charset="0"/>
                <a:sym typeface="Arial"/>
              </a:rPr>
              <a:t>.</a:t>
            </a:r>
          </a:p>
          <a:p>
            <a:pPr marL="757748" algn="just" defTabSz="1219170">
              <a:lnSpc>
                <a:spcPct val="150000"/>
              </a:lnSpc>
              <a:buClr>
                <a:srgbClr val="000000"/>
              </a:buClr>
            </a:pP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Một</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số</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nhóm</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đọc</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nối</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tiếp</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trước</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lớp</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theo</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yêu</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cầu</a:t>
            </a:r>
            <a:r>
              <a:rPr lang="en-US" sz="3200" kern="0" dirty="0">
                <a:solidFill>
                  <a:srgbClr val="000000"/>
                </a:solidFill>
                <a:latin typeface="UTM Avo" panose="02040603050506020204" pitchFamily="18" charset="0"/>
                <a:cs typeface="Calibri" panose="020F0502020204030204" pitchFamily="34" charset="0"/>
                <a:sym typeface="Arial"/>
              </a:rPr>
              <a:t>.</a:t>
            </a:r>
          </a:p>
        </p:txBody>
      </p:sp>
    </p:spTree>
    <p:extLst>
      <p:ext uri="{BB962C8B-B14F-4D97-AF65-F5344CB8AC3E}">
        <p14:creationId xmlns:p14="http://schemas.microsoft.com/office/powerpoint/2010/main" val="193939416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xmlns=""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xmlns=""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xmlns=""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xmlns=""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a16="http://schemas.microsoft.com/office/drawing/2014/main" xmlns=""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14">
            <a:extLst>
              <a:ext uri="{FF2B5EF4-FFF2-40B4-BE49-F238E27FC236}">
                <a16:creationId xmlns:a16="http://schemas.microsoft.com/office/drawing/2014/main" xmlns="" id="{0FF22054-E947-76FC-184F-ECE8B83408FA}"/>
              </a:ext>
            </a:extLst>
          </p:cNvPr>
          <p:cNvSpPr txBox="1">
            <a:spLocks noChangeArrowheads="1"/>
          </p:cNvSpPr>
          <p:nvPr/>
        </p:nvSpPr>
        <p:spPr bwMode="auto">
          <a:xfrm>
            <a:off x="1765787" y="1550567"/>
            <a:ext cx="8857280" cy="1878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11500" b="1">
                <a:solidFill>
                  <a:srgbClr val="FF000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rPr>
              <a:t>Tìm hiểu bài</a:t>
            </a:r>
            <a:endParaRPr lang="en-US" sz="11500" dirty="0">
              <a:solidFill>
                <a:srgbClr val="0070C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772883417"/>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489</TotalTime>
  <Words>652</Words>
  <Application>Microsoft Office PowerPoint</Application>
  <PresentationFormat>Custom</PresentationFormat>
  <Paragraphs>47</Paragraphs>
  <Slides>21</Slides>
  <Notes>1</Notes>
  <HiddenSlides>0</HiddenSlides>
  <MMClips>0</MMClips>
  <ScaleCrop>false</ScaleCrop>
  <HeadingPairs>
    <vt:vector size="4" baseType="variant">
      <vt:variant>
        <vt:lpstr>Theme</vt:lpstr>
      </vt:variant>
      <vt:variant>
        <vt:i4>2</vt:i4>
      </vt:variant>
      <vt:variant>
        <vt:lpstr>Slide Titles</vt:lpstr>
      </vt:variant>
      <vt:variant>
        <vt:i4>21</vt:i4>
      </vt:variant>
    </vt:vector>
  </HeadingPairs>
  <TitlesOfParts>
    <vt:vector size="23" baseType="lpstr">
      <vt:lpstr>1_Office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FPT</cp:lastModifiedBy>
  <cp:revision>113</cp:revision>
  <dcterms:created xsi:type="dcterms:W3CDTF">2023-03-05T01:12:00Z</dcterms:created>
  <dcterms:modified xsi:type="dcterms:W3CDTF">2025-02-10T05:46:07Z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1B3303256F1E49819B0FE25C76496E6A_13</vt:lpwstr>
  </property>
  <property fmtid="{D5CDD505-2E9C-101B-9397-08002B2CF9AE}" pid="3" name="KSOProductBuildVer">
    <vt:lpwstr>2057-12.2.0.13190</vt:lpwstr>
  </property>
</Properties>
</file>