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70" r:id="rId2"/>
  </p:sldMasterIdLst>
  <p:notesMasterIdLst>
    <p:notesMasterId r:id="rId23"/>
  </p:notesMasterIdLst>
  <p:sldIdLst>
    <p:sldId id="290" r:id="rId3"/>
    <p:sldId id="333" r:id="rId4"/>
    <p:sldId id="260" r:id="rId5"/>
    <p:sldId id="355" r:id="rId6"/>
    <p:sldId id="356" r:id="rId7"/>
    <p:sldId id="278" r:id="rId8"/>
    <p:sldId id="258" r:id="rId9"/>
    <p:sldId id="358" r:id="rId10"/>
    <p:sldId id="334" r:id="rId11"/>
    <p:sldId id="346" r:id="rId12"/>
    <p:sldId id="308" r:id="rId13"/>
    <p:sldId id="335" r:id="rId14"/>
    <p:sldId id="361" r:id="rId15"/>
    <p:sldId id="357" r:id="rId16"/>
    <p:sldId id="362" r:id="rId17"/>
    <p:sldId id="364" r:id="rId18"/>
    <p:sldId id="337" r:id="rId19"/>
    <p:sldId id="363" r:id="rId20"/>
    <p:sldId id="365" r:id="rId21"/>
    <p:sldId id="366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4660"/>
  </p:normalViewPr>
  <p:slideViewPr>
    <p:cSldViewPr snapToGrid="0">
      <p:cViewPr varScale="1">
        <p:scale>
          <a:sx n="65" d="100"/>
          <a:sy n="65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8T22:57:05.770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8T22:57:20.335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  <inkml:brush xml:id="br1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1186 791,'-11'37,"7"-24,0-1,0 1,1 0,1 0,0 0,1 0,0 0,1 0,1 0,0 6,0-17,-1-1,1 0,0 1,0-1,-1 0,1 0,0 1,0-1,0 0,0 0,0 0,0 0,1 0,-1 0,0-1,0 1,1 0,-1-1,0 1,1-1,-1 1,1-1,-1 1,1-1,-1 0,0 0,1 0,-1 0,1 0,-1 0,1 0,-1-1,1 1,-1 0,1-1,-1 1,0-1,1 0,-1 1,0-1,0 0,1 0,-1 0,0 1,0-2,169-122,-157 114,67-66,-80 74,1 1,-1-1,1 1,-1 0,0-1,1 1,-1-1,0 1,0-1,0 1,0-1,0 1,0-1,-1 1,1-1,0 1,-1-1,1 1,-1-1,0 1,1 0,-1-1,0 1,0 0,0 0,0 0,0 0,0-1,0 1,0 1,0-1,0 0,-1 0,1 0,0 1,-1-1,1 0,-1 1,1-1,-1 1,-59-16,-133 9,144 11,50-4,1 0,-1-1,1 1,-1-1,0 1,1 0,-1-1,0 1,1-1,-1 1,0-1,0 0,0 1,1-1,-1 1,0-1,0 1,0-1,0 1,0-1,0 0,0 1,0-1,0 1,0-1,0 1,0-1,0 0,-1 1,1-1,0 1,0-1,-1 1,1-1,0 1,-1-1,1 1,0 0,-1-1,1 1,-1-1,1 1,-1 0,1-1,-1 1,1 0,-1 0,1-1,-1 1,1 0,-1 0,1 0,-1 0,0 0,1-1,-1 1,1 0,-1 0,1 1,-1-1,0 0,1 0,-1 0,1 0,-1 0,1 1,143-65,-47 38,-94 26,1-1,-1 1,0 0,0 0,1 0,-1 0,0 0,0 1,1-1,-1 1,0-1,0 1,0 0,0 0,0 0,0 0,0 0,0 0,0 1,0-1,0 1,-1-1,1 1,-1 0,1-1,-1 1,0 0,0 0,1 0,-1 0,-1 0,1 0,0 0,0 0,-1 1,1-1,-1 0,0 0,0 1,0-1,0 2,-1 8,-2 1,1-1,-2 0,1 0,-2-1,0 1,0-1,-1 0,-3 6,6-13,-52 100,55-104,1 1,-1 0,0-1,0 1,1 0,-1-1,0 1,1 0,-1-1,1 1,-1-1,1 1,-1-1,1 1,-1-1,1 1,0-1,-1 0,1 1,0-1,-1 0,1 1,0-1,-1 0,1 0,0 0,0 0,-1 0,1 0,0 0,-1 0,1 0,0 0,0 0,-1 0,1 0,0 0,-1-1,1 1,0 0,-1-1,1 1,0 0,-1-1,1 1,-1-1,1 1,-1-1,1 1,-1-1,1 1,-1-1,1 0,-1 1,0-1,1 0,-1 1,0-1,1 0,223-178,-223 178,1-1,0 0,1 0,-1 1,0-1,1 1,-1-1,0 1,1 0,0 0,-1 0,1 0,0 1,-1-1,1 1,0-1,0 1,-1 0,1 0,0 0,0 1,-1-1,2 1,-3 1,-1-1,1 1,-1 0,1 0,-1 0,0 0,1 0,-1 0,0 0,-1 0,1 0,0 0,0 0,-1-1,0 1,1 0,-1 0,0 0,1 0,-1-1,0 1,-1 0,1-1,-1 2,1-1,-17 28,0 0,-2-2,-2-1,0 0,-24 21,45-46,0-1,1 1,-1 0,0-1,0 1,0 0,0-1,-1 1,1-1,0 0,-1 1,1-1,0 0,-1 0,0 0,1 0,-1 0,0 0,1-1,-1 1,0 0,0-1,0 1,1-1,-1 0,0 0,0 0,0 0,0 0,0 0,0 0,1 0,-1-1,0 1,0-1,0 1,1-1,-1 0,0 0,1 0,-1 0,0 0,1 0,-1 0,1 0,0-1,-1 1,1 0,0-1,-2-9,2 1,-1 0,1-1,1 1,0-1,0 1,1-1,0 1,1-1,0 1,3-7,-2 4,-2 12,-1 1,1-1,0 0,-1 1,1-1,-1 0,1 0,0 1,-1-1,0 0,1 0,-1 0,1 0,-1 0,0 0,0 0,0 0,1 0,-1 0,0 0,0 0,0 0,-1 0,1 0,0 0,0 0,0 1,-1-1,1 0,0 0,-1 0,1 0,-1 0,1 0,-1 1,0-1,1 0,-1 0,0 1,1-1,-1 0,0 1,0-1,0 1,1-1,-1 1,0-1,0 1,0 0,0 0,0-1,0 1,0 0,0 0,0 0,0 0,0 0,0 0,0 0,0 0,0 0,0 0,0 1,1-1,-2 1,-13 9,0 1,1 0,0 1,1 1,1 0,0 1,0 0,2 1,-4 6,-34 65,70-88,236-162,39-44,-244 176,-53 33,0-1,0 1,0-1,1 1,-1-1,0 1,0-1,0 1,0-1,1 1,-1-1,0 1,0-1,1 0,-1 1,0-1,1 1,-1-1,1 0,-1 1,0-1,1 0,-1 1,1-1,-1 0,1 0,-1 1,1-1,-1 0,1 0,-1 0,-89 112,-5-4,-56 45,107-115,27-43,51-90,138-189,-99 201,-59 73,-20 21,-236 238,57-53,182-194,2-1,-1 1,1-1,-1 0,0 0,1 1,-1-1,0 0,0 0,0 0,0 0,0 0,0 0,0 0,0 0,0 0,0 0,-1-1,1 1,0 0,-1-1,1 1,0-1,-1 0,1 1,-1-1,1 0,0 0,-1 0,1 0,-1 0,1 0,-1 0,1 0,0-1,-1 1,1-1,-1 1,1-1,0 1,0-1,-1 0,1 1,0-1,0 0,0 0,0 0,0 0,-1 0,1-7,-1 0,1 0,1 0,-1 1,1-1,1 0,0 0,0 0,0 1,1-1,0 0,0 1,3-6,9-18,0 1,2 1,2 0,0 1,2 1,14-15,-16 19,86-88,-104 112,0 0,0 0,-1-1,1 1,0 0,0 0,0 0,0-1,0 1,0 0,0 0,0 0,1 0,-1-1,0 1,0 0,1 0,-1-1,0 1,1 0,-1 0,1-1,-1 1,1-1,-1 1,1 0,0-1,-1 1,1-1,0 1,-1-1,1 0,0 1,0-1,-1 1,1-1,0 0,0 0,-1 0,1 1,0-1,0 0,0 0,0 0,-1 0,1 0,0-1,0 1,0 0,-1 0,1 0,0-1,0 1,0 0,-1-1,1 1,0-1,-1 1,1-1,0 1,-1-1,1 1,-1-1,-111 234,45-117,67-117,-1 1,0-1,0 0,0 1,0-1,0 0,0 1,0-1,0 0,0 1,0-1,0 0,0 1,-1-1,1 1,0-1,0 0,-1 1,1-1,0 1,-1-1,1 1,0-1,-1 1,1-1,-1 1,1-1,-1 1,1-1,-1 1,0 0,1-1,-1 1,1 0,-1 0,0-1,1 1,-1 0,0 0,1 0,-1 0,0 0,1 0,-1 0,0 0,1 0,-1 0,0 0,1 0,-1 0,1 1,-1-1,0 0,1 1,-1-1,1 0,-1 1,0-1,1 0,-1 1,1-1,0 1,-1-1,1 1,-1-1,1 1,0 0,-1-1,1 1,0 0,-5-190,7 151,0 9,0 67,-1 73,14 192,17-139,-19-128,-2-38,19-116,-7-6,-6 0,-5-1,-6-1,-7-82,-1 418,1-58,-30-472,-24 53,56 266,-1 0,0 0,0 0,0 0,1 0,-1 0,0 0,0 0,-1 0,1 0,0 0,0 0,0 0,-1 0,1 0,-1 0,1 0,0 0,-1 0,0 0,1 1,-1-1,0 0,1 0,-1 0,0 1,0-1,1 1,-1-1,0 0,0 1,0-1,0 1,0 0,0-1,0 1,0 0,0-1,0 1,0 0,0 0,0 0,0 0,0 0,0 0,0 0,0 1,0-1,0 0,0 0,0 1,0-1,0 1,0-1,0 1,0-1,0 1,1-1,-1 1,0 0,0 0,1-1,-1 1,0 0,1 0,-11 13,2 1,0 1,0-1,2 1,0 1,1-1,0 1,1 0,1 0,1 1,-1 15,-10 69,4 0,5 0,7 85,2-398,-4 1,0 501,0-709,1 394,5 41,15 169,-19-141,3 0,1 0,2 0,2-1,7 15,-16-55,0 0,-1-1,1 1,1 0,-1-1,0 1,1-1,0 1,0-1,0 0,0 0,0 0,1 0,-1 0,1 0,0-1,0 1,0-1,0 0,2 2,-2-7,-1 1,1-1,-1 1,0-1,0 0,0 0,0 0,-1 0,1 0,-1 0,0-1,0 1,0 0,0-1,-1 1,1-1,-1 1,0-1,0 1,0-1,0-1,8-85,-4-1,-7-66,0 418,3-56,-1-807,-5 538,-1 37,-2 43,-30 395,22-69,20-932,-3 1183,0-938,0 437,0-420,0 935,0-868,-1 316,-1-31,1 1,1-1,1 0,2 1,0-1,1 0,2-1,0 1,5 7,-12-30,1 0,0 0,0-1,0 1,0 0,0 0,0-1,0 1,0 0,0 0,0 0,1-1,-1 1,0 0,0 0,1-1,-1 1,0 0,1-1,-1 1,1 0,-1-1,1 1,-1-1,1 1,0 0,-1-1,1 0,0 1,-1-1,1 1,0-1,-1 0,1 1,0-1,0 0,-1 0,1 0,0 0,0 1,0-1,-1 0,1 0,0 0,0-1,0 1,-1 0,1 0,0 0,0-1,-1 1,1 0,0-1,0 1,-1 0,1-1,-1 1,1-1,0 1,0-1,12-51,-8-144,-8 384,3-617,0 418,-14-55,-6 75,-58 161,-43 228,103-343,18-56,0 0,0 1,-1-1,1 0,0 1,-1-1,1 0,0 1,-1-1,1 0,-1 1,1-1,0 1,-1-1,0 1,1-1,-1 1,1-1,-1 1,0 0,1-1,-1 1,0 0,1 0,-1-1,0 1,1 0,-1 0,0 0,1 0,-1 0,0 0,0 0,1 0,-1 0,0 0,1 0,-1 1,0-1,0 0,1 0,-1 1,0-1,1 0,-1 1,1-1,-1 1,1-1,-1 1,1-1,-1 1,1-1,-1 1,1-1,-1 1,1 0,0-1,-1 1,1 0,0-1,0 1,-1 0,-18-152,11-400,8 548,-5-38,5 40,0 1,0-1,0 1,0-1,0 1,-1-1,1 1,0-1,0 1,0-1,-1 1,1 0,0-1,-1 1,1-1,0 1,-1 0,1-1,-1 1,1 0,0 0,-1-1,1 1,-1 0,1 0,-1-1,1 1,-1 0,1 0,-1 0,1 0,-1 0,1 0,-1 0,1 0,-1 0,1 0,-1 0,1 0,-1 0,1 0,0 1,-1-1,1 0,-1 0,1 0,-1 1,1-1,-1 0,1 1,0-1,-1 0,1 1,0-1,-1 0,1 1,0-1,0 1,-1-1,1 1,0-1,0 1,0-1,-1 1,-60 129,-26 192,65-258,4-51,11-42,26-146,-8 116,3-1,2 2,2 0,21-43,-14 63,-24 38,-1 0,1-1,0 1,-1-1,1 1,0 0,-1 0,1-1,0 1,0 0,-1 0,1 0,0 0,-1 0,1 0,0 0,0 0,-1 0,1 0,0 0,0 0,-1 1,1-1,0 0,-1 0,1 1,0-1,-1 0,1 1,-1-1,1 1,0-1,-1 1,1-1,-1 1,0-1,1 1,-1 0,1-1,-1 1,0 0,1-1,-1 1,0 0,0-1,0 1,1 0,-1 0,0-1,0 1,0 0,0 0,7 27,0 1,-2 0,-1-1,-2 2,-1-1,-2 25,2-12,-5 336,3-349,0-47,0-717,-5 876,-7-1,-29 129,-4-37,45-229,-4 20,0-35,5-489,2-50,-4 492,2 59,0 1,0-1,0 0,0 0,0 1,-1-1,1 0,0 0,0 0,0 1,0-1,-1 0,1 0,0 0,0 0,-1 0,1 1,0-1,0 0,-1 0,1 0,0 0,0 0,-1 0,1 0,0 0,0 0,-1 0,1 0,0 0,0 0,-1 0,1 0,0 0,0 0,-1 0,1-1,0 1,0 0,-1 0,1 0,0 0,0 0,0-1,-1 1,1 0,0 0,0 0,0-1,0 1,-1 0,1 0,0 0,0-1,0 1,0 0,0 0,0-1,0 1,0 0,0-1,0 1,-34 124,1 235,32-339,1-45,0 25,2-72,0 45,0-1,-2 1,-1-1,-2 0,0 1,-2 0,-7-24,12 50,0 0,0 0,0-1,0 1,0 0,-1 0,1-1,0 1,-1 0,1 0,-1 0,1-1,-1 1,1 0,-1 0,0 0,0 0,1 0,-1 0,0 0,0 0,0 1,0-1,0 0,0 1,0-1,-1 0,1 1,0-1,0 1,0 0,0-1,-1 1,1 0,0 0,0 0,-1 0,1 0,0 0,0 0,-1 0,1 0,0 0,0 1,-1-1,1 1,0-1,0 1,0-1,0 1,0 0,-37 60,23 1,2 0,3 1,2 0,3 0,4 56,1-92,1 477,0-497,0-38,-1-818,0 1494,7-507,7-122,5-45,114-308,-45 106,-60 182,-27 49,0 0,0 0,0 0,0 0,1 0,-1 0,0 0,0 1,0-1,0 0,0 1,0-1,0 1,0-1,0 1,0 0,0-1,0 1,-1 0,1 0,0-1,0 1,-1 0,1 0,0 0,-1 0,1 0,-1 0,1 0,-1 0,0 0,1 0,-1 0,0 0,0 0,0 1,0-1,0 0,0 0,0 0,0 0,0 0,0 0,-1 0,1 0,0 0,-1 1,1-1,7 313,5-264,-12-50,0 1,0-1,0 1,0 0,0-1,0 1,0-1,0 1,1-1,-1 1,0-1,0 1,1-1,-1 1,0-1,1 1,-1-1,0 1,1-1,-1 0,1 1,-1-1,1 0,-1 1,0-1,1 0,-1 0,1 1,0-1,-1 0,1 0,-1 0,1 0,-1 0,1 0,-1 0,1 0,0 0,-1 0,1 0,-1 0,1 0,-1 0,1 0,-1 0,1-1,-1 1,1 0,-1 0,1-1,-1 1,1 0,-1-1,1 1,19-31,-19 30,99-255,-61 142,-12 50,-7 49,-10 45,1 201,-12-164,-3 212,9-256,9-50,-5 9,11-20,-9 20,-1 0,-1-1,0 0,-2 0,0-1,-1 0,1-9,-7 27,1 0,-1 0,0-1,1 1,-1 0,0 0,0 0,0-1,-1 1,1 0,0 0,-1 0,0 0,1 0,-1 0,0 0,0 0,0 0,0 0,0 0,-1 0,1 1,-1-1,1 0,-1 1,1-1,-1 1,0 0,0 0,0-1,0 1,1 0,-1 1,-1-1,1 0,-80 8,23 16,0 3,2 2,1 2,2 3,-12 12,8-8,-9 6,63-38,18-8,39-13,92-33,89-25,255-92,-439 142,-44 17,-31 12,-247 89,-473 135,-60-17,805-212,0 0,0-1,0 1,0 0,-1-1,1 1,0 0,0-1,0 1,0 0,0-1,-1 1,1 0,0-1,0 1,6-3,181-87,-113 60,1 3,1 4,1 3,1 3,32-1,33-8,249-46,-340 66</inkml:trace>
  <inkml:trace contextRef="#ctx0" brushRef="#br1" timeOffset="7598.16">878 1099,'32'-1,"0"-1,0-2,-1-1,1-1,-1-2,0-1,-1-2,0 0,-1-2,0-2,17-11,73-51,-119 77,1 0,0 0,0 0,-1 0,1 0,0 0,0-1,-1 1,1 0,0-1,0 1,-1 0,1-1,0 1,-1-1,1 1,-1-1,1 1,-1-1,1 1,-1-1,1 0,-1 1,1-1,-1 0,0 1,1-1,-1 0,0 0,0 1,1-1,-1 0,0 0,0 0,0 1,0-1,0 0,0 0,0 1,0-1,-1 0,1 0,0 0,0 1,-1-1,1 0,0 1,-1-1,1 0,-1 1,1-1,-46 6,-162 91,205-94,-1 0,1-1,0 1,-1-1,1 0,-1 0,1 0,-1 0,0-1,1 0,-1 1,0-1,1 0,-1-1,0 1,1-1,-1 0,0 0,1 0,-1 0,1 0,0-1,-1 0,1 1,0-1,0 0,0-1,0 1,1 0,-1-1,0 0,1 0,0 0,0 0,0 0,0 0,0 0,1 0,-1-1,1 1,0-1,0 1,0-1,0 0,1 1,-1-1,2-14,1 0,0 0,1 0,1 1,1-1,1 1,0 0,1 1,0-1,2 2,0-1,1 1,0 0,1 1,1 0,0 1,1 0,0 1,3-1,7-8,39-53,-62 73,-1 0,1 0,0 0,-1 0,1-1,-1 1,1 0,-1 0,1 0,-1 1,0-1,0 0,1 0,-1 0,0 0,0 1,0-1,0 0,0 1,0-1,0 1,0-1,0 1,0-1,0 1,0 0,0 0,0-1,-1 1,1 0,0 0,0 0,0 0,0 0,0 1,-1-1,1 0,0 0,0 1,0-1,0 1,0-1,0 1,0-1,0 1,0 0,0 0,-3-1,-29 9,0 1,1 2,0 0,1 3,1 0,-26 18,55-32,-29 19,61-17,405-109,-357 86,7-1,-1-4,-1-4,16-10,-55 10,-45 27,-1 1,0-1,1 1,-1 0,0-1,0 1,1 0,-1-1,0 1,0 0,-1 0,1 0,0 0,0 0,0 0,-1 0,1 1,0-1,-1 0,1 1,-1-1,1 1,-1-1,1 1,-1 0,1-1,-1 1,1 0,-1 0,1 0,-1 0,1 1,-1-1,0 0,1 1,0-1,-1 1,0 0,-9-2,-1 0,1 1,0 1,0 0,-1 0,1 1,0 0,1 1,-1 1,0 0,1 0,0 1,0 0,0 1,1 0,-1 0,2 1,-1 0,1 1,0 0,0 0,1 1,0-1,1 2,0-1,0 1,0 3,1 9,2 0,0 1,2-1,0 1,2-1,0 1,2 1,0 25,-1-23,0-16,0-1,-1 0,0 1,-1-1,0 0,0 1,-1-1,0 1,0-1,-1 0,-1 0,1 0,-2 0,1 0,-1-1,0 1,-1-1,0 0,0 0,-1-1,0 1,-6 5,-76 26,85-43,28-11,377-158,-235 114,-110 43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99790-167B-467B-AB1C-6A58CF98F41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C58A9-F9D8-485D-BE72-33D173B31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16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9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9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F00D09-D523-4827-87FA-F4941C8A648B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0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9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2180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306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0397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DE59BFD-6F04-4058-9E2E-108CCFA95556}"/>
              </a:ext>
            </a:extLst>
          </p:cNvPr>
          <p:cNvSpPr/>
          <p:nvPr userDrawn="1"/>
        </p:nvSpPr>
        <p:spPr>
          <a:xfrm>
            <a:off x="10710200" y="198438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6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1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0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9302BE-2AAF-44D3-80AA-849F2643BF7B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649" r:id="rId6"/>
    <p:sldLayoutId id="2147483650" r:id="rId7"/>
    <p:sldLayoutId id="2147483685" r:id="rId8"/>
    <p:sldLayoutId id="2147483652" r:id="rId9"/>
    <p:sldLayoutId id="2147483651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53" r:id="rId17"/>
    <p:sldLayoutId id="21474837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238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customXml" Target="../ink/ink2.xml"/><Relationship Id="rId4" Type="http://schemas.openxmlformats.org/officeDocument/2006/relationships/image" Target="../media/image4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852174" y="1648606"/>
            <a:ext cx="6487673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124: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oen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oet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554" y="85191"/>
            <a:ext cx="4376446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96490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4EB4B-473A-49D6-822D-C51301BDE77D}"/>
              </a:ext>
            </a:extLst>
          </p:cNvPr>
          <p:cNvSpPr txBox="1"/>
          <p:nvPr/>
        </p:nvSpPr>
        <p:spPr>
          <a:xfrm>
            <a:off x="2196591" y="1719258"/>
            <a:ext cx="3498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0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53" y="0"/>
            <a:ext cx="8122894" cy="6677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500770" y="3338780"/>
            <a:ext cx="4363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662984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A0C6F085-8B3F-4826-B41E-B0148BC46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877" y="12324"/>
            <a:ext cx="6287678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DF46EFC-B41A-4190-9247-310014E46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68" y="5071621"/>
            <a:ext cx="12170004" cy="1368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9F3C9C-17DD-4D8E-AB76-91C4115859BC}"/>
              </a:ext>
            </a:extLst>
          </p:cNvPr>
          <p:cNvSpPr txBox="1"/>
          <p:nvPr/>
        </p:nvSpPr>
        <p:spPr>
          <a:xfrm>
            <a:off x="6297105" y="1486588"/>
            <a:ext cx="473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91">
            <a:extLst>
              <a:ext uri="{FF2B5EF4-FFF2-40B4-BE49-F238E27FC236}">
                <a16:creationId xmlns:a16="http://schemas.microsoft.com/office/drawing/2014/main" id="{0488F72E-188B-46BD-95FA-2F37D05B9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871" y="2479249"/>
            <a:ext cx="3604628" cy="2971242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308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631A20-60A7-436E-93C1-7A8E2FE090D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" b="-513"/>
          <a:stretch/>
        </p:blipFill>
        <p:spPr>
          <a:xfrm>
            <a:off x="3560271" y="69056"/>
            <a:ext cx="5554662" cy="67198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AFE93CF-1AF1-48FA-BF18-D97C2445E129}"/>
                  </a:ext>
                </a:extLst>
              </p14:cNvPr>
              <p14:cNvContentPartPr/>
              <p14:nvPr/>
            </p14:nvContentPartPr>
            <p14:xfrm>
              <a:off x="4322051" y="290860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AFE93CF-1AF1-48FA-BF18-D97C2445E1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3411" y="289960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46BD9AB-156E-4ABA-B933-E820BBFB1243}"/>
                  </a:ext>
                </a:extLst>
              </p14:cNvPr>
              <p14:cNvContentPartPr/>
              <p14:nvPr/>
            </p14:nvContentPartPr>
            <p14:xfrm>
              <a:off x="3327731" y="2721404"/>
              <a:ext cx="744480" cy="459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46BD9AB-156E-4ABA-B933-E820BBFB12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19091" y="2712404"/>
                <a:ext cx="816120" cy="47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0765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15287D-CDB8-438F-B119-2447032F9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" r="771"/>
          <a:stretch/>
        </p:blipFill>
        <p:spPr>
          <a:xfrm>
            <a:off x="1890485" y="43543"/>
            <a:ext cx="4205515" cy="6770914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4C0F23-1D93-4BAE-A716-6C2B16CCB0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" b="-513"/>
          <a:stretch/>
        </p:blipFill>
        <p:spPr>
          <a:xfrm>
            <a:off x="6879772" y="575684"/>
            <a:ext cx="4717104" cy="570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9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B2B03D-2086-4694-888C-588C1C596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0" b="281"/>
          <a:stretch/>
        </p:blipFill>
        <p:spPr>
          <a:xfrm>
            <a:off x="2158036" y="-95250"/>
            <a:ext cx="4036672" cy="69913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B4D680-EE30-4C31-8C49-5055978CE4DE}"/>
              </a:ext>
            </a:extLst>
          </p:cNvPr>
          <p:cNvCxnSpPr>
            <a:cxnSpLocks/>
          </p:cNvCxnSpPr>
          <p:nvPr/>
        </p:nvCxnSpPr>
        <p:spPr>
          <a:xfrm>
            <a:off x="3739242" y="890814"/>
            <a:ext cx="17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82E35E-9D65-4532-B831-8A4CB9EAF847}"/>
              </a:ext>
            </a:extLst>
          </p:cNvPr>
          <p:cNvCxnSpPr>
            <a:cxnSpLocks/>
          </p:cNvCxnSpPr>
          <p:nvPr/>
        </p:nvCxnSpPr>
        <p:spPr>
          <a:xfrm>
            <a:off x="3510643" y="1364343"/>
            <a:ext cx="17580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DC1C2F-3F2A-45CA-894F-F6E5B56569B5}"/>
              </a:ext>
            </a:extLst>
          </p:cNvPr>
          <p:cNvCxnSpPr>
            <a:cxnSpLocks/>
          </p:cNvCxnSpPr>
          <p:nvPr/>
        </p:nvCxnSpPr>
        <p:spPr>
          <a:xfrm>
            <a:off x="3937906" y="1747157"/>
            <a:ext cx="11166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798EA3-2D4C-48AB-A38C-92478BEF7F00}"/>
              </a:ext>
            </a:extLst>
          </p:cNvPr>
          <p:cNvCxnSpPr>
            <a:cxnSpLocks/>
          </p:cNvCxnSpPr>
          <p:nvPr/>
        </p:nvCxnSpPr>
        <p:spPr>
          <a:xfrm>
            <a:off x="3373069" y="3463924"/>
            <a:ext cx="24780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780C0B-DB23-4535-9419-561D50955E9D}"/>
              </a:ext>
            </a:extLst>
          </p:cNvPr>
          <p:cNvCxnSpPr>
            <a:cxnSpLocks/>
          </p:cNvCxnSpPr>
          <p:nvPr/>
        </p:nvCxnSpPr>
        <p:spPr>
          <a:xfrm>
            <a:off x="3851728" y="3900714"/>
            <a:ext cx="14169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485C03-F41B-441E-AD7F-733CCD7CF663}"/>
              </a:ext>
            </a:extLst>
          </p:cNvPr>
          <p:cNvCxnSpPr>
            <a:cxnSpLocks/>
          </p:cNvCxnSpPr>
          <p:nvPr/>
        </p:nvCxnSpPr>
        <p:spPr>
          <a:xfrm flipV="1">
            <a:off x="2716892" y="4297985"/>
            <a:ext cx="145948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8B9C8D-6A44-4837-8C61-C327A4939697}"/>
              </a:ext>
            </a:extLst>
          </p:cNvPr>
          <p:cNvCxnSpPr>
            <a:cxnSpLocks/>
          </p:cNvCxnSpPr>
          <p:nvPr/>
        </p:nvCxnSpPr>
        <p:spPr>
          <a:xfrm>
            <a:off x="3446632" y="5147128"/>
            <a:ext cx="11915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608BC8CA-F801-496E-8075-C554420337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" b="-513"/>
          <a:stretch/>
        </p:blipFill>
        <p:spPr>
          <a:xfrm>
            <a:off x="6828972" y="575684"/>
            <a:ext cx="4717104" cy="570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0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B2B03D-2086-4694-888C-588C1C596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0" b="281"/>
          <a:stretch/>
        </p:blipFill>
        <p:spPr>
          <a:xfrm>
            <a:off x="2158036" y="-95250"/>
            <a:ext cx="4036672" cy="69913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B4D680-EE30-4C31-8C49-5055978CE4DE}"/>
              </a:ext>
            </a:extLst>
          </p:cNvPr>
          <p:cNvCxnSpPr>
            <a:cxnSpLocks/>
          </p:cNvCxnSpPr>
          <p:nvPr/>
        </p:nvCxnSpPr>
        <p:spPr>
          <a:xfrm>
            <a:off x="3739242" y="890814"/>
            <a:ext cx="17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DC1C2F-3F2A-45CA-894F-F6E5B56569B5}"/>
              </a:ext>
            </a:extLst>
          </p:cNvPr>
          <p:cNvCxnSpPr>
            <a:cxnSpLocks/>
          </p:cNvCxnSpPr>
          <p:nvPr/>
        </p:nvCxnSpPr>
        <p:spPr>
          <a:xfrm>
            <a:off x="3937906" y="1747157"/>
            <a:ext cx="11166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798EA3-2D4C-48AB-A38C-92478BEF7F00}"/>
              </a:ext>
            </a:extLst>
          </p:cNvPr>
          <p:cNvCxnSpPr>
            <a:cxnSpLocks/>
          </p:cNvCxnSpPr>
          <p:nvPr/>
        </p:nvCxnSpPr>
        <p:spPr>
          <a:xfrm flipV="1">
            <a:off x="3373069" y="3451510"/>
            <a:ext cx="1681531" cy="275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608BC8CA-F801-496E-8075-C554420337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" b="-513"/>
          <a:stretch/>
        </p:blipFill>
        <p:spPr>
          <a:xfrm>
            <a:off x="6828972" y="575684"/>
            <a:ext cx="4717104" cy="570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6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130C2-4675-4822-86A2-5910DCF635BF}"/>
              </a:ext>
            </a:extLst>
          </p:cNvPr>
          <p:cNvSpPr txBox="1"/>
          <p:nvPr/>
        </p:nvSpPr>
        <p:spPr>
          <a:xfrm>
            <a:off x="3562824" y="1635438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HIỂU BÀI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54F5CE-D8B5-4AE0-8B46-43182A6C95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r="5985"/>
          <a:stretch/>
        </p:blipFill>
        <p:spPr>
          <a:xfrm>
            <a:off x="-136525" y="1316589"/>
            <a:ext cx="12465050" cy="422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88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554" y="85191"/>
            <a:ext cx="4376446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96490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4EB4B-473A-49D6-822D-C51301BDE77D}"/>
              </a:ext>
            </a:extLst>
          </p:cNvPr>
          <p:cNvSpPr txBox="1"/>
          <p:nvPr/>
        </p:nvSpPr>
        <p:spPr>
          <a:xfrm>
            <a:off x="2196591" y="1719258"/>
            <a:ext cx="3498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02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9cd6c5a">
            <a:extLst>
              <a:ext uri="{FF2B5EF4-FFF2-40B4-BE49-F238E27FC236}">
                <a16:creationId xmlns:a16="http://schemas.microsoft.com/office/drawing/2014/main" id="{E91D5F37-F64E-49E7-9CA5-547FDB6F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4" y="134118"/>
            <a:ext cx="8872989" cy="1879015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505" y="1942742"/>
            <a:ext cx="8872990" cy="3756791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9" y="5051935"/>
            <a:ext cx="11777345" cy="1574700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ADCE84-ECE6-481E-AE29-0A51D944B1A2}"/>
              </a:ext>
            </a:extLst>
          </p:cNvPr>
          <p:cNvSpPr txBox="1"/>
          <p:nvPr/>
        </p:nvSpPr>
        <p:spPr>
          <a:xfrm>
            <a:off x="3226704" y="2766648"/>
            <a:ext cx="81925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 </a:t>
            </a:r>
            <a:r>
              <a:rPr lang="en-US" sz="6600" b="1" dirty="0">
                <a:solidFill>
                  <a:prstClr val="white"/>
                </a:solidFill>
                <a:latin typeface="UTM Avo" panose="02040603050506020204" pitchFamily="18" charset="0"/>
              </a:rPr>
              <a:t>124</a:t>
            </a: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en-US" sz="66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oen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lang="en-US" sz="66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oet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80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13B238-4571-4AAE-A421-EEA360190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9" r="-1593"/>
          <a:stretch/>
        </p:blipFill>
        <p:spPr>
          <a:xfrm>
            <a:off x="0" y="2700757"/>
            <a:ext cx="12192000" cy="145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14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2" y="-330200"/>
            <a:ext cx="9115548" cy="7008428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588785" y="2913210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 QUEN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301512" y="1635795"/>
            <a:ext cx="5303569" cy="43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3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2A3A7A-3D39-43A6-82C9-A01A4EA1D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3" y="762000"/>
            <a:ext cx="36957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59F95F-C5F5-4349-9EB6-2AC3E7FC000F}"/>
              </a:ext>
            </a:extLst>
          </p:cNvPr>
          <p:cNvSpPr txBox="1"/>
          <p:nvPr/>
        </p:nvSpPr>
        <p:spPr>
          <a:xfrm>
            <a:off x="1407136" y="4779201"/>
            <a:ext cx="4169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prstClr val="black"/>
                </a:solidFill>
                <a:latin typeface="UTM Avo"/>
              </a:rPr>
              <a:t>nhoẻn</a:t>
            </a:r>
            <a:r>
              <a:rPr lang="en-US" sz="5400" b="1" kern="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5400" b="1" kern="0" dirty="0" err="1">
                <a:solidFill>
                  <a:prstClr val="black"/>
                </a:solidFill>
                <a:latin typeface="UTM Avo"/>
              </a:rPr>
              <a:t>cười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70FADD-BDE1-46C7-AF59-0C116790B1A8}"/>
              </a:ext>
            </a:extLst>
          </p:cNvPr>
          <p:cNvSpPr txBox="1"/>
          <p:nvPr/>
        </p:nvSpPr>
        <p:spPr>
          <a:xfrm>
            <a:off x="2148564" y="4782286"/>
            <a:ext cx="1531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srgbClr val="FF0000"/>
                </a:solidFill>
                <a:latin typeface="UTM Avo"/>
              </a:rPr>
              <a:t>oẻn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658CC3B-806E-4068-A0A1-E5CDA53BB59F}"/>
              </a:ext>
            </a:extLst>
          </p:cNvPr>
          <p:cNvGrpSpPr/>
          <p:nvPr/>
        </p:nvGrpSpPr>
        <p:grpSpPr>
          <a:xfrm>
            <a:off x="7188022" y="1272618"/>
            <a:ext cx="4411751" cy="3057889"/>
            <a:chOff x="3809999" y="1444181"/>
            <a:chExt cx="2209801" cy="152761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C67AE4-9370-4B99-93C7-E1FF3690AFC9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oen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905279-D47F-4723-AB1F-1CEC77661EF3}"/>
                </a:ext>
              </a:extLst>
            </p:cNvPr>
            <p:cNvSpPr/>
            <p:nvPr/>
          </p:nvSpPr>
          <p:spPr>
            <a:xfrm>
              <a:off x="3809999" y="2282381"/>
              <a:ext cx="715308" cy="685800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dirty="0">
                  <a:solidFill>
                    <a:srgbClr val="FF0000"/>
                  </a:solidFill>
                  <a:latin typeface="UTM Avo" panose="02040603050506020204" pitchFamily="18" charset="0"/>
                </a:rPr>
                <a:t>o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D88A3B-36E1-4B50-84CE-CA45D1347C28}"/>
                </a:ext>
              </a:extLst>
            </p:cNvPr>
            <p:cNvSpPr/>
            <p:nvPr/>
          </p:nvSpPr>
          <p:spPr>
            <a:xfrm>
              <a:off x="5304492" y="2286000"/>
              <a:ext cx="715308" cy="685800"/>
            </a:xfrm>
            <a:prstGeom prst="rect">
              <a:avLst/>
            </a:prstGeom>
            <a:solidFill>
              <a:srgbClr val="E9A5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E167BCF-3AC1-4554-A0A8-723719EEAC14}"/>
              </a:ext>
            </a:extLst>
          </p:cNvPr>
          <p:cNvSpPr/>
          <p:nvPr/>
        </p:nvSpPr>
        <p:spPr>
          <a:xfrm>
            <a:off x="8616097" y="2957717"/>
            <a:ext cx="1555601" cy="1365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61866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2E97874-F48D-48BE-82C6-87D74A3620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60" y="728469"/>
            <a:ext cx="43338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77EBCF-3672-4D0C-B624-50A0585D0090}"/>
              </a:ext>
            </a:extLst>
          </p:cNvPr>
          <p:cNvSpPr txBox="1"/>
          <p:nvPr/>
        </p:nvSpPr>
        <p:spPr>
          <a:xfrm>
            <a:off x="1407136" y="4779201"/>
            <a:ext cx="3098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prstClr val="black"/>
                </a:solidFill>
                <a:latin typeface="UTM Avo"/>
              </a:rPr>
              <a:t>khoét</a:t>
            </a:r>
            <a:r>
              <a:rPr lang="en-US" sz="5400" b="1" kern="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5400" b="1" kern="0" dirty="0" err="1">
                <a:solidFill>
                  <a:prstClr val="black"/>
                </a:solidFill>
                <a:latin typeface="UTM Avo"/>
              </a:rPr>
              <a:t>tổ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AF06D-0256-4B52-8586-736AA29696D6}"/>
              </a:ext>
            </a:extLst>
          </p:cNvPr>
          <p:cNvSpPr txBox="1"/>
          <p:nvPr/>
        </p:nvSpPr>
        <p:spPr>
          <a:xfrm>
            <a:off x="2132543" y="4782446"/>
            <a:ext cx="13356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noProof="0" dirty="0" err="1">
                <a:solidFill>
                  <a:srgbClr val="FF0000"/>
                </a:solidFill>
                <a:latin typeface="UTM Avo"/>
              </a:rPr>
              <a:t>oet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451784-9D28-4C46-9012-2FC380CDDBFC}"/>
              </a:ext>
            </a:extLst>
          </p:cNvPr>
          <p:cNvGrpSpPr/>
          <p:nvPr/>
        </p:nvGrpSpPr>
        <p:grpSpPr>
          <a:xfrm>
            <a:off x="7188022" y="1272618"/>
            <a:ext cx="4411751" cy="3057889"/>
            <a:chOff x="3809999" y="1444181"/>
            <a:chExt cx="2209801" cy="152761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17ABA9-7EB0-443C-B21C-4DB252AC1BBA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oet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C96A35-CBF1-45B5-90BD-DF31222BBF76}"/>
                </a:ext>
              </a:extLst>
            </p:cNvPr>
            <p:cNvSpPr/>
            <p:nvPr/>
          </p:nvSpPr>
          <p:spPr>
            <a:xfrm>
              <a:off x="3809999" y="2282381"/>
              <a:ext cx="715308" cy="685800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dirty="0">
                  <a:solidFill>
                    <a:srgbClr val="FF0000"/>
                  </a:solidFill>
                  <a:latin typeface="UTM Avo" panose="02040603050506020204" pitchFamily="18" charset="0"/>
                </a:rPr>
                <a:t>o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AA860B-FE22-45A1-9614-BE603551C4BC}"/>
                </a:ext>
              </a:extLst>
            </p:cNvPr>
            <p:cNvSpPr/>
            <p:nvPr/>
          </p:nvSpPr>
          <p:spPr>
            <a:xfrm>
              <a:off x="5304492" y="2286000"/>
              <a:ext cx="715308" cy="685800"/>
            </a:xfrm>
            <a:prstGeom prst="rect">
              <a:avLst/>
            </a:prstGeom>
            <a:solidFill>
              <a:srgbClr val="E9A5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dirty="0">
                  <a:solidFill>
                    <a:prstClr val="black"/>
                  </a:solidFill>
                  <a:latin typeface="UTM Avo" panose="02040603050506020204" pitchFamily="18" charset="0"/>
                </a:rPr>
                <a:t>t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86CB8D1-077D-4A79-AC27-3367E03DE1AD}"/>
              </a:ext>
            </a:extLst>
          </p:cNvPr>
          <p:cNvSpPr/>
          <p:nvPr/>
        </p:nvSpPr>
        <p:spPr>
          <a:xfrm>
            <a:off x="8616097" y="2957717"/>
            <a:ext cx="1555601" cy="1365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6783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B9D135-338A-4DFA-8FD6-84FBDA07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5" y="1167290"/>
            <a:ext cx="6243163" cy="5044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1F08A-48E2-4DA0-95AF-975F748B4A07}"/>
              </a:ext>
            </a:extLst>
          </p:cNvPr>
          <p:cNvSpPr txBox="1"/>
          <p:nvPr/>
        </p:nvSpPr>
        <p:spPr>
          <a:xfrm>
            <a:off x="7183225" y="1167290"/>
            <a:ext cx="1531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oen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D3EB0-00DE-4432-8E09-FFB413420C2D}"/>
              </a:ext>
            </a:extLst>
          </p:cNvPr>
          <p:cNvSpPr txBox="1"/>
          <p:nvPr/>
        </p:nvSpPr>
        <p:spPr>
          <a:xfrm>
            <a:off x="9268120" y="1167290"/>
            <a:ext cx="24064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/>
              <a:t>nh</a:t>
            </a:r>
            <a:r>
              <a:rPr lang="en-US" sz="5400" b="1" dirty="0" err="1">
                <a:solidFill>
                  <a:srgbClr val="FF0000"/>
                </a:solidFill>
              </a:rPr>
              <a:t>oẻn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A54A0-FA5F-4425-9A47-41F11350D7F8}"/>
              </a:ext>
            </a:extLst>
          </p:cNvPr>
          <p:cNvSpPr txBox="1"/>
          <p:nvPr/>
        </p:nvSpPr>
        <p:spPr>
          <a:xfrm>
            <a:off x="7297918" y="3129636"/>
            <a:ext cx="13227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oet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9B9AF-E7E7-4603-8529-84C5F1C692C6}"/>
              </a:ext>
            </a:extLst>
          </p:cNvPr>
          <p:cNvSpPr txBox="1"/>
          <p:nvPr/>
        </p:nvSpPr>
        <p:spPr>
          <a:xfrm>
            <a:off x="9268120" y="3129636"/>
            <a:ext cx="21820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/>
              <a:t>kh</a:t>
            </a:r>
            <a:r>
              <a:rPr lang="en-US" sz="5400" b="1" dirty="0" err="1">
                <a:solidFill>
                  <a:srgbClr val="FF0000"/>
                </a:solidFill>
              </a:rPr>
              <a:t>oét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60155F-1E99-4989-9F13-FC06B5A2D5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9" t="11548" r="6875" b="11083"/>
          <a:stretch/>
        </p:blipFill>
        <p:spPr>
          <a:xfrm>
            <a:off x="0" y="840509"/>
            <a:ext cx="12192000" cy="517698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8D798C-C826-422B-855A-1FEEE681EB98}"/>
              </a:ext>
            </a:extLst>
          </p:cNvPr>
          <p:cNvCxnSpPr/>
          <p:nvPr/>
        </p:nvCxnSpPr>
        <p:spPr>
          <a:xfrm>
            <a:off x="1676400" y="5740400"/>
            <a:ext cx="94210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0A49C0-4C2B-438F-A7C6-80925B7F245C}"/>
              </a:ext>
            </a:extLst>
          </p:cNvPr>
          <p:cNvCxnSpPr>
            <a:cxnSpLocks/>
          </p:cNvCxnSpPr>
          <p:nvPr/>
        </p:nvCxnSpPr>
        <p:spPr>
          <a:xfrm>
            <a:off x="6747164" y="5740400"/>
            <a:ext cx="130232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EAA66-D695-4C4A-88A9-5680F1E6DB15}"/>
              </a:ext>
            </a:extLst>
          </p:cNvPr>
          <p:cNvCxnSpPr/>
          <p:nvPr/>
        </p:nvCxnSpPr>
        <p:spPr>
          <a:xfrm>
            <a:off x="10806546" y="5740400"/>
            <a:ext cx="94210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9FF95E1-9D7D-423D-824A-22985207F3E3}"/>
              </a:ext>
            </a:extLst>
          </p:cNvPr>
          <p:cNvCxnSpPr/>
          <p:nvPr/>
        </p:nvCxnSpPr>
        <p:spPr>
          <a:xfrm>
            <a:off x="10806546" y="5878945"/>
            <a:ext cx="94210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9C45D8-91EC-428B-A967-39DD10D70595}"/>
              </a:ext>
            </a:extLst>
          </p:cNvPr>
          <p:cNvCxnSpPr/>
          <p:nvPr/>
        </p:nvCxnSpPr>
        <p:spPr>
          <a:xfrm>
            <a:off x="2937164" y="5740400"/>
            <a:ext cx="94210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4F625F1-FE17-4B57-8413-9F4B86E12A7B}"/>
              </a:ext>
            </a:extLst>
          </p:cNvPr>
          <p:cNvCxnSpPr/>
          <p:nvPr/>
        </p:nvCxnSpPr>
        <p:spPr>
          <a:xfrm>
            <a:off x="2937164" y="5878945"/>
            <a:ext cx="94210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4F593D-2CE5-4958-BBDA-02164EB918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6" t="4659" r="18687" b="18550"/>
          <a:stretch/>
        </p:blipFill>
        <p:spPr>
          <a:xfrm>
            <a:off x="222828" y="258040"/>
            <a:ext cx="11190902" cy="573231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29FC3B-BE39-4D00-9739-84438DBDE820}"/>
              </a:ext>
            </a:extLst>
          </p:cNvPr>
          <p:cNvCxnSpPr>
            <a:cxnSpLocks/>
          </p:cNvCxnSpPr>
          <p:nvPr/>
        </p:nvCxnSpPr>
        <p:spPr>
          <a:xfrm>
            <a:off x="6262255" y="2311400"/>
            <a:ext cx="1066800" cy="2743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030B48-11AD-4ED1-9BF5-45EE56C882CE}"/>
              </a:ext>
            </a:extLst>
          </p:cNvPr>
          <p:cNvCxnSpPr>
            <a:cxnSpLocks/>
          </p:cNvCxnSpPr>
          <p:nvPr/>
        </p:nvCxnSpPr>
        <p:spPr>
          <a:xfrm flipV="1">
            <a:off x="6096000" y="2225963"/>
            <a:ext cx="1233055" cy="14570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9BE040-2568-4307-9832-C44726E4DBFB}"/>
              </a:ext>
            </a:extLst>
          </p:cNvPr>
          <p:cNvCxnSpPr>
            <a:cxnSpLocks/>
          </p:cNvCxnSpPr>
          <p:nvPr/>
        </p:nvCxnSpPr>
        <p:spPr>
          <a:xfrm flipV="1">
            <a:off x="6096000" y="3683002"/>
            <a:ext cx="1233055" cy="13715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33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8A4FDB-F515-4B72-9A9D-1F8B8C1AC0EE}"/>
              </a:ext>
            </a:extLst>
          </p:cNvPr>
          <p:cNvSpPr/>
          <p:nvPr/>
        </p:nvSpPr>
        <p:spPr>
          <a:xfrm>
            <a:off x="2432115" y="876925"/>
            <a:ext cx="8795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4400" b="1" dirty="0">
                <a:solidFill>
                  <a:prstClr val="black"/>
                </a:solidFill>
                <a:latin typeface="UTM Avo" panose="02040603050506020204" pitchFamily="18" charset="0"/>
              </a:rPr>
              <a:t>Tìm tiếng ngoài bài có vần:</a:t>
            </a:r>
            <a:endParaRPr lang="en-US" sz="44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C6E946-A947-4E4E-BB63-3BEB3A76A77F}"/>
              </a:ext>
            </a:extLst>
          </p:cNvPr>
          <p:cNvSpPr/>
          <p:nvPr/>
        </p:nvSpPr>
        <p:spPr>
          <a:xfrm>
            <a:off x="1423447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tx1"/>
                </a:solidFill>
              </a:rPr>
              <a:t>oen</a:t>
            </a:r>
            <a:endParaRPr lang="en-US" sz="8800" b="1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C9AA64-CDD6-408B-BC81-E6222FCE4B5A}"/>
              </a:ext>
            </a:extLst>
          </p:cNvPr>
          <p:cNvSpPr/>
          <p:nvPr/>
        </p:nvSpPr>
        <p:spPr>
          <a:xfrm>
            <a:off x="6194981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tx1"/>
                </a:solidFill>
              </a:rPr>
              <a:t>oet</a:t>
            </a:r>
            <a:endParaRPr lang="en-US" sz="8800" b="1" dirty="0">
              <a:solidFill>
                <a:schemeClr val="tx1"/>
              </a:solidFill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8CF5A672-1378-4191-88E3-4457FD94FAE3}"/>
              </a:ext>
            </a:extLst>
          </p:cNvPr>
          <p:cNvGrpSpPr/>
          <p:nvPr/>
        </p:nvGrpSpPr>
        <p:grpSpPr>
          <a:xfrm>
            <a:off x="10401105" y="4565471"/>
            <a:ext cx="1652436" cy="1825828"/>
            <a:chOff x="11173066" y="3333751"/>
            <a:chExt cx="2768600" cy="30591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B88B041-E66D-4152-A1ED-32240D32C7CB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B67A3A7-3777-4BD0-9121-49CF6217C181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4DC9B2D-16F2-41CF-9FC8-389EC954766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3788658-1E51-4A13-90CC-6FD89AF67E1E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2609B27-F8BC-4706-B60D-3ECBFE3BC443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D083E28-DD60-49D2-8FAB-8CFC333AB8A0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3558AD6-D497-4297-AC61-1E2C7294BDB2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7482F87-717C-44CD-B600-0134F73D964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060F03DD-B9DB-4FA9-B7B4-ACC63B9C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85DF889B-8A8B-4682-B45F-9025594A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ADCC67D-CADF-4636-8FDE-98AE79868F39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668D18F-3972-4D63-AACA-C2A6668379B5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46346CD-A896-491A-97C4-60D753D4ACB0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6C475A5-26E5-4F82-8AF8-5571C7D9120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62305D-BBAA-493E-A2F6-693637CE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0DAAF23-B37E-43BF-9903-E7172AB10069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1017095-495D-4FDD-A439-F1FB2FCE0343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916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60</Words>
  <Application>Microsoft Office PowerPoint</Application>
  <PresentationFormat>Widescreen</PresentationFormat>
  <Paragraphs>31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UTM Avo</vt:lpstr>
      <vt:lpstr>等线</vt:lpstr>
      <vt:lpstr>Arial</vt:lpstr>
      <vt:lpstr>inpin heiti</vt:lpstr>
      <vt:lpstr>Lato Regular</vt:lpstr>
      <vt:lpstr>字魂7号-温暖童稚体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DELLL</cp:lastModifiedBy>
  <cp:revision>100</cp:revision>
  <dcterms:created xsi:type="dcterms:W3CDTF">2021-11-01T08:16:43Z</dcterms:created>
  <dcterms:modified xsi:type="dcterms:W3CDTF">2025-03-07T05:07:11Z</dcterms:modified>
</cp:coreProperties>
</file>