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24"/>
  </p:notesMasterIdLst>
  <p:sldIdLst>
    <p:sldId id="544" r:id="rId2"/>
    <p:sldId id="327" r:id="rId3"/>
    <p:sldId id="275" r:id="rId4"/>
    <p:sldId id="332" r:id="rId5"/>
    <p:sldId id="258" r:id="rId6"/>
    <p:sldId id="259" r:id="rId7"/>
    <p:sldId id="261" r:id="rId8"/>
    <p:sldId id="333" r:id="rId9"/>
    <p:sldId id="309" r:id="rId10"/>
    <p:sldId id="289" r:id="rId11"/>
    <p:sldId id="370" r:id="rId12"/>
    <p:sldId id="335" r:id="rId13"/>
    <p:sldId id="284" r:id="rId14"/>
    <p:sldId id="326" r:id="rId15"/>
    <p:sldId id="372" r:id="rId16"/>
    <p:sldId id="545" r:id="rId17"/>
    <p:sldId id="373" r:id="rId18"/>
    <p:sldId id="374" r:id="rId19"/>
    <p:sldId id="375" r:id="rId20"/>
    <p:sldId id="293" r:id="rId21"/>
    <p:sldId id="546" r:id="rId22"/>
    <p:sldId id="5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E6DE9-D8D0-4D3B-8850-4C89614AEA7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7C822-5B09-45E5-B6D8-B774D202E8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3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2B999E-625C-4E15-95D7-43EF8EA75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164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066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FC22D3-A103-4DC9-BA3C-8C75F7E35C8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253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5"/>
            <a:ext cx="1284651" cy="153959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9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956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3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2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7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7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95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12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09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11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7AB2-853A-4D2B-A094-C45051FE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57091-AA31-40B1-9CB5-E01A27531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6B5880-677B-46FE-8585-B09C756B0E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6F1EF-68FB-4084-9AC2-F753E99A2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6C44-C5B0-4C26-A27C-018224218D0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357A0-1F20-4898-BAF1-933B145A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0F4F28-C115-4837-80F7-E56049B7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C43DD-ACF9-4513-8E01-F5044295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4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1C8935-5503-46B3-AA64-FDD06962785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06B73E-E889-4101-943F-C932486AC5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182EA2B-43C2-406C-AC6D-9EA7F96FACF9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552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D2E7A-890C-4DCB-8BFB-9C2AB414B0A4}" type="datetimeFigureOut">
              <a:rPr lang="zh-CN" altLang="en-US" smtClean="0"/>
              <a:pPr>
                <a:defRPr/>
              </a:pPr>
              <a:t>2025/3/7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A3444-2294-4BFF-9D7B-9F039FF90111}" type="slidenum">
              <a:rPr lang="zh-CN" altLang="en-US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7333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FE1C8935-5503-46B3-AA64-FDD06962785D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514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740" r:id="rId6"/>
    <p:sldLayoutId id="2147483741" r:id="rId7"/>
    <p:sldLayoutId id="2147483742" r:id="rId8"/>
    <p:sldLayoutId id="2147483803" r:id="rId9"/>
    <p:sldLayoutId id="2147483804" r:id="rId10"/>
    <p:sldLayoutId id="2147483789" r:id="rId11"/>
    <p:sldLayoutId id="2147483805" r:id="rId12"/>
    <p:sldLayoutId id="2147483757" r:id="rId13"/>
    <p:sldLayoutId id="2147483811" r:id="rId14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834545" y="1648606"/>
            <a:ext cx="6522940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uât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417095"/>
            <a:ext cx="11956799" cy="6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>
            <a:off x="3905297" y="1989221"/>
            <a:ext cx="983226" cy="36026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 flipV="1">
            <a:off x="4888523" y="1691392"/>
            <a:ext cx="3629835" cy="39005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4888523" y="3429000"/>
            <a:ext cx="5166683" cy="21629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136794" y="3429000"/>
            <a:ext cx="6689310" cy="10702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026442" y="3685149"/>
            <a:ext cx="1799662" cy="81414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556"/>
            <a:ext cx="12201914" cy="4971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92568" y="3174303"/>
            <a:ext cx="72068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7030A0"/>
                </a:solidFill>
                <a:latin typeface="UTM Avo" panose="02040603050506020204" pitchFamily="18" charset="0"/>
              </a:rPr>
              <a:t>	THƯ GIÃN</a:t>
            </a:r>
          </a:p>
        </p:txBody>
      </p:sp>
    </p:spTree>
    <p:extLst>
      <p:ext uri="{BB962C8B-B14F-4D97-AF65-F5344CB8AC3E}">
        <p14:creationId xmlns:p14="http://schemas.microsoft.com/office/powerpoint/2010/main" val="36384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330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ĐỌC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03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2" y="497304"/>
            <a:ext cx="12192000" cy="6360695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" y="438912"/>
            <a:ext cx="117856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803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74" y="438913"/>
            <a:ext cx="10908942" cy="641908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68B0EAF-FEAB-46B3-A515-74E221D3EBFE}"/>
              </a:ext>
            </a:extLst>
          </p:cNvPr>
          <p:cNvCxnSpPr/>
          <p:nvPr/>
        </p:nvCxnSpPr>
        <p:spPr>
          <a:xfrm>
            <a:off x="4115188" y="1819236"/>
            <a:ext cx="1716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ECEC24-9736-4AF9-9A27-5141F87B6099}"/>
              </a:ext>
            </a:extLst>
          </p:cNvPr>
          <p:cNvCxnSpPr>
            <a:cxnSpLocks/>
          </p:cNvCxnSpPr>
          <p:nvPr/>
        </p:nvCxnSpPr>
        <p:spPr>
          <a:xfrm>
            <a:off x="9051476" y="1835136"/>
            <a:ext cx="19273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8EB51E-BB2F-45FA-AA10-0E5290E3A4C5}"/>
              </a:ext>
            </a:extLst>
          </p:cNvPr>
          <p:cNvCxnSpPr>
            <a:cxnSpLocks/>
          </p:cNvCxnSpPr>
          <p:nvPr/>
        </p:nvCxnSpPr>
        <p:spPr>
          <a:xfrm>
            <a:off x="6588369" y="2357515"/>
            <a:ext cx="1306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DB3F6A-FED9-44DB-AB6D-339B58DC1E7D}"/>
              </a:ext>
            </a:extLst>
          </p:cNvPr>
          <p:cNvCxnSpPr/>
          <p:nvPr/>
        </p:nvCxnSpPr>
        <p:spPr>
          <a:xfrm flipV="1">
            <a:off x="4973232" y="2998267"/>
            <a:ext cx="1200214" cy="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4B8065-9F1D-47D0-AC16-96F9C5C8CAB9}"/>
              </a:ext>
            </a:extLst>
          </p:cNvPr>
          <p:cNvCxnSpPr>
            <a:cxnSpLocks/>
          </p:cNvCxnSpPr>
          <p:nvPr/>
        </p:nvCxnSpPr>
        <p:spPr>
          <a:xfrm>
            <a:off x="6366875" y="2980618"/>
            <a:ext cx="19191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E363B24-B9C5-4D7B-A8A1-36661E377603}"/>
              </a:ext>
            </a:extLst>
          </p:cNvPr>
          <p:cNvCxnSpPr>
            <a:cxnSpLocks/>
          </p:cNvCxnSpPr>
          <p:nvPr/>
        </p:nvCxnSpPr>
        <p:spPr>
          <a:xfrm>
            <a:off x="6122646" y="5301884"/>
            <a:ext cx="20053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097893" y="5896872"/>
            <a:ext cx="147815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0DC33E-0CBD-4C59-9C15-76914A9204E3}"/>
              </a:ext>
            </a:extLst>
          </p:cNvPr>
          <p:cNvCxnSpPr>
            <a:cxnSpLocks/>
          </p:cNvCxnSpPr>
          <p:nvPr/>
        </p:nvCxnSpPr>
        <p:spPr>
          <a:xfrm>
            <a:off x="6692173" y="3537143"/>
            <a:ext cx="107889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3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374" y="438913"/>
            <a:ext cx="10908942" cy="641908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817674" y="2357515"/>
            <a:ext cx="97266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6583429" y="2357515"/>
            <a:ext cx="849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005C42-1508-4094-8B6A-ADAE7F3A4AB2}"/>
              </a:ext>
            </a:extLst>
          </p:cNvPr>
          <p:cNvCxnSpPr>
            <a:cxnSpLocks/>
          </p:cNvCxnSpPr>
          <p:nvPr/>
        </p:nvCxnSpPr>
        <p:spPr>
          <a:xfrm>
            <a:off x="2182761" y="5840361"/>
            <a:ext cx="5014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68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442" y="438913"/>
            <a:ext cx="11823032" cy="64190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A3BF0-56D0-44E2-9DC4-7B0DA4A1E5A3}"/>
              </a:ext>
            </a:extLst>
          </p:cNvPr>
          <p:cNvSpPr txBox="1"/>
          <p:nvPr/>
        </p:nvSpPr>
        <p:spPr>
          <a:xfrm>
            <a:off x="577516" y="1123892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DFCB1-A2DB-4915-904B-19771004DD92}"/>
              </a:ext>
            </a:extLst>
          </p:cNvPr>
          <p:cNvSpPr txBox="1"/>
          <p:nvPr/>
        </p:nvSpPr>
        <p:spPr>
          <a:xfrm>
            <a:off x="8182624" y="110578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4DA100-5091-4CAD-A085-2F75E6A23ECF}"/>
              </a:ext>
            </a:extLst>
          </p:cNvPr>
          <p:cNvSpPr txBox="1"/>
          <p:nvPr/>
        </p:nvSpPr>
        <p:spPr>
          <a:xfrm>
            <a:off x="168442" y="1679957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244B15-2C89-4F02-8D9B-07307208478C}"/>
              </a:ext>
            </a:extLst>
          </p:cNvPr>
          <p:cNvSpPr txBox="1"/>
          <p:nvPr/>
        </p:nvSpPr>
        <p:spPr>
          <a:xfrm>
            <a:off x="4019169" y="1563197"/>
            <a:ext cx="228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FD3B1-D85D-4D5D-985A-C06CC156C77A}"/>
              </a:ext>
            </a:extLst>
          </p:cNvPr>
          <p:cNvSpPr txBox="1"/>
          <p:nvPr/>
        </p:nvSpPr>
        <p:spPr>
          <a:xfrm>
            <a:off x="7933181" y="1566754"/>
            <a:ext cx="2085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0A4784-204F-4872-A5CB-C7474C0F71E9}"/>
              </a:ext>
            </a:extLst>
          </p:cNvPr>
          <p:cNvSpPr txBox="1"/>
          <p:nvPr/>
        </p:nvSpPr>
        <p:spPr>
          <a:xfrm>
            <a:off x="48126" y="2300936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F8A835-42A5-4FE3-BA74-A781822BC538}"/>
              </a:ext>
            </a:extLst>
          </p:cNvPr>
          <p:cNvSpPr txBox="1"/>
          <p:nvPr/>
        </p:nvSpPr>
        <p:spPr>
          <a:xfrm>
            <a:off x="577516" y="2833514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BD2A95-53C9-45E4-9E2F-28C86A64C5E7}"/>
              </a:ext>
            </a:extLst>
          </p:cNvPr>
          <p:cNvSpPr txBox="1"/>
          <p:nvPr/>
        </p:nvSpPr>
        <p:spPr>
          <a:xfrm>
            <a:off x="543426" y="3426078"/>
            <a:ext cx="304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42DC42-0EE7-426A-951B-F2A9F3BDF18A}"/>
              </a:ext>
            </a:extLst>
          </p:cNvPr>
          <p:cNvSpPr txBox="1"/>
          <p:nvPr/>
        </p:nvSpPr>
        <p:spPr>
          <a:xfrm>
            <a:off x="3420978" y="3461256"/>
            <a:ext cx="457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B20124-B8AE-4A7B-A393-4B6DC70C8566}"/>
              </a:ext>
            </a:extLst>
          </p:cNvPr>
          <p:cNvSpPr txBox="1"/>
          <p:nvPr/>
        </p:nvSpPr>
        <p:spPr>
          <a:xfrm>
            <a:off x="374316" y="4691465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4B3D-3D57-40BE-B75D-F1D5180AD614}"/>
              </a:ext>
            </a:extLst>
          </p:cNvPr>
          <p:cNvSpPr txBox="1"/>
          <p:nvPr/>
        </p:nvSpPr>
        <p:spPr>
          <a:xfrm>
            <a:off x="340226" y="5247529"/>
            <a:ext cx="685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UTM Avo" panose="02040603050506020204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751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" y="438913"/>
            <a:ext cx="11874500" cy="641908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9756F1B-6A51-40D3-B40B-83F63C3093D6}"/>
              </a:ext>
            </a:extLst>
          </p:cNvPr>
          <p:cNvSpPr/>
          <p:nvPr/>
        </p:nvSpPr>
        <p:spPr>
          <a:xfrm>
            <a:off x="294372" y="1283049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79D1217-AE98-4CB9-AF1F-57C6B5D0D961}"/>
              </a:ext>
            </a:extLst>
          </p:cNvPr>
          <p:cNvSpPr/>
          <p:nvPr/>
        </p:nvSpPr>
        <p:spPr>
          <a:xfrm>
            <a:off x="294372" y="4865972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7C58E-B42F-4A74-ABFB-D25E2D0AF525}"/>
              </a:ext>
            </a:extLst>
          </p:cNvPr>
          <p:cNvSpPr/>
          <p:nvPr/>
        </p:nvSpPr>
        <p:spPr>
          <a:xfrm>
            <a:off x="294372" y="3012440"/>
            <a:ext cx="518160" cy="416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16023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6D7B272-3B17-42DB-AF33-9AA789562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900" y="438913"/>
            <a:ext cx="11595100" cy="641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8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74205" y="1859630"/>
            <a:ext cx="589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492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419100"/>
            <a:ext cx="111887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161540" y="6076156"/>
            <a:ext cx="812800" cy="72548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12451" y="1813463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TẬP VIẾT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12"/>
          <p:cNvSpPr txBox="1">
            <a:spLocks noChangeArrowheads="1"/>
          </p:cNvSpPr>
          <p:nvPr/>
        </p:nvSpPr>
        <p:spPr bwMode="auto">
          <a:xfrm>
            <a:off x="4625540" y="565485"/>
            <a:ext cx="2901756" cy="92333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SimSun" panose="02010600030101010101" pitchFamily="2" charset="-122"/>
                <a:cs typeface="+mn-cs"/>
              </a:rPr>
              <a:t>TẬP VIẾT</a:t>
            </a:r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2672615"/>
            <a:ext cx="12148208" cy="151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95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62"/>
          <a:stretch/>
        </p:blipFill>
        <p:spPr>
          <a:xfrm>
            <a:off x="4343400" y="1014640"/>
            <a:ext cx="4227576" cy="1326224"/>
          </a:xfrm>
          <a:prstGeom prst="rect">
            <a:avLst/>
          </a:prstGeom>
        </p:spPr>
      </p:pic>
      <p:pic>
        <p:nvPicPr>
          <p:cNvPr id="9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280" y="2731008"/>
            <a:ext cx="3316223" cy="311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https://i.pinimg.com/564x/e5/2f/66/e52f661afa10bf77fb0330eccdc85a9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84" y="2854671"/>
            <a:ext cx="3145537" cy="29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400" y="1308506"/>
            <a:ext cx="4561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Bài 121: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07131" y="3494390"/>
            <a:ext cx="1738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uân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18930" y="3494389"/>
            <a:ext cx="17023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+mn-cs"/>
              </a:rPr>
              <a:t>uât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008" y="5400355"/>
            <a:ext cx="5212715" cy="895942"/>
          </a:xfrm>
          <a:prstGeom prst="rect">
            <a:avLst/>
          </a:prstGeom>
        </p:spPr>
      </p:pic>
      <p:pic>
        <p:nvPicPr>
          <p:cNvPr id="6" name="图片 15" descr="a05684f714522ad77246dba9447411ba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51306" y="4548174"/>
            <a:ext cx="2702672" cy="1898172"/>
          </a:xfrm>
          <a:prstGeom prst="rect">
            <a:avLst/>
          </a:prstGeom>
        </p:spPr>
      </p:pic>
      <p:pic>
        <p:nvPicPr>
          <p:cNvPr id="7" name="图片 1" descr="fc85f2a324e3c42c2067966f589847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6272" y="4158374"/>
            <a:ext cx="1619821" cy="1862211"/>
          </a:xfrm>
          <a:prstGeom prst="rect">
            <a:avLst/>
          </a:prstGeom>
        </p:spPr>
      </p:pic>
      <p:pic>
        <p:nvPicPr>
          <p:cNvPr id="8" name="图片 3" descr="fc85f2a324e3c42c2067966f589847d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22880" y="4588428"/>
            <a:ext cx="3406140" cy="1512111"/>
          </a:xfrm>
          <a:prstGeom prst="rect">
            <a:avLst/>
          </a:prstGeom>
        </p:spPr>
      </p:pic>
      <p:pic>
        <p:nvPicPr>
          <p:cNvPr id="9" name="图片 1" descr="31f7217a017c2d9a8a7bcbd9844c16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1219199"/>
            <a:ext cx="6583680" cy="30124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80341" y="1807562"/>
            <a:ext cx="7091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  <p:pic>
        <p:nvPicPr>
          <p:cNvPr id="11" name="图片 8" descr="觅元素58b0fbac4bf9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874" y="3608056"/>
            <a:ext cx="7606580" cy="94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710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7400120" y="4277506"/>
            <a:ext cx="3342391" cy="2250833"/>
            <a:chOff x="4500659" y="1393490"/>
            <a:chExt cx="2313162" cy="1524002"/>
          </a:xfrm>
        </p:grpSpPr>
        <p:sp>
          <p:nvSpPr>
            <p:cNvPr id="9" name="Rectangle 8"/>
            <p:cNvSpPr/>
            <p:nvPr/>
          </p:nvSpPr>
          <p:spPr>
            <a:xfrm>
              <a:off x="4500659" y="1393490"/>
              <a:ext cx="2313162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</a:endParaRPr>
            </a:p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00660" y="2218995"/>
              <a:ext cx="1104900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95997" y="2231692"/>
              <a:ext cx="1417824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uân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50633" y="2896212"/>
            <a:ext cx="62413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8840" y="2910846"/>
            <a:ext cx="2058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7280" y="2890840"/>
            <a:ext cx="18625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</a:endParaRP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562" y="666048"/>
            <a:ext cx="3788156" cy="231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5FD8FF-912E-42CC-9140-3276769BEC88}"/>
              </a:ext>
            </a:extLst>
          </p:cNvPr>
          <p:cNvGrpSpPr/>
          <p:nvPr/>
        </p:nvGrpSpPr>
        <p:grpSpPr>
          <a:xfrm>
            <a:off x="1743171" y="4286508"/>
            <a:ext cx="2822744" cy="2264157"/>
            <a:chOff x="1743171" y="4286508"/>
            <a:chExt cx="2822744" cy="2264157"/>
          </a:xfrm>
        </p:grpSpPr>
        <p:grpSp>
          <p:nvGrpSpPr>
            <p:cNvPr id="3" name="Group 7"/>
            <p:cNvGrpSpPr/>
            <p:nvPr/>
          </p:nvGrpSpPr>
          <p:grpSpPr>
            <a:xfrm>
              <a:off x="1743171" y="4286508"/>
              <a:ext cx="2822744" cy="2264157"/>
              <a:chOff x="3810000" y="1447800"/>
              <a:chExt cx="2363772" cy="1533023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810000" y="1447800"/>
                <a:ext cx="2363772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uân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10001" y="2295023"/>
                <a:ext cx="791033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4601034" y="2295023"/>
                <a:ext cx="801902" cy="676777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645408" y="5547170"/>
              <a:ext cx="920506" cy="999548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0" y="28956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 xuất 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6553202" y="4267200"/>
            <a:ext cx="3432681" cy="2250832"/>
            <a:chOff x="3809999" y="1447799"/>
            <a:chExt cx="2375648" cy="1524001"/>
          </a:xfrm>
        </p:grpSpPr>
        <p:sp>
          <p:nvSpPr>
            <p:cNvPr id="6" name="Rectangle 5"/>
            <p:cNvSpPr/>
            <p:nvPr/>
          </p:nvSpPr>
          <p:spPr>
            <a:xfrm>
              <a:off x="3809999" y="1447799"/>
              <a:ext cx="2368006" cy="8382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r>
                <a:rPr kumimoji="0" lang="en-US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810000" y="2286000"/>
              <a:ext cx="1152539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x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70181" y="2286000"/>
              <a:ext cx="1215466" cy="685800"/>
            </a:xfrm>
            <a:prstGeom prst="rect">
              <a:avLst/>
            </a:prstGeom>
            <a:solidFill>
              <a:srgbClr val="E9A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uât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44219" y="28956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4001" y="2895600"/>
            <a:ext cx="21294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0" y="1905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0" y="1524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48740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001A9D-50CA-4A36-8B6A-2889607E0188}"/>
              </a:ext>
            </a:extLst>
          </p:cNvPr>
          <p:cNvGrpSpPr/>
          <p:nvPr/>
        </p:nvGrpSpPr>
        <p:grpSpPr>
          <a:xfrm>
            <a:off x="1828800" y="4267204"/>
            <a:ext cx="3193038" cy="2250831"/>
            <a:chOff x="1828800" y="4267204"/>
            <a:chExt cx="3193038" cy="2250831"/>
          </a:xfrm>
        </p:grpSpPr>
        <p:grpSp>
          <p:nvGrpSpPr>
            <p:cNvPr id="5" name="Group 7"/>
            <p:cNvGrpSpPr/>
            <p:nvPr/>
          </p:nvGrpSpPr>
          <p:grpSpPr>
            <a:xfrm>
              <a:off x="1828800" y="4267204"/>
              <a:ext cx="3193038" cy="2250831"/>
              <a:chOff x="3810000" y="1447800"/>
              <a:chExt cx="2209800" cy="15240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810000" y="1447800"/>
                <a:ext cx="2209800" cy="838200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uât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3810001" y="2286000"/>
                <a:ext cx="738298" cy="6858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u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555566" y="2285998"/>
                <a:ext cx="745566" cy="685800"/>
              </a:xfrm>
              <a:prstGeom prst="rect">
                <a:avLst/>
              </a:prstGeom>
              <a:solidFill>
                <a:srgbClr val="E9A5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0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200" b="1" i="0" u="none" strike="noStrike" kern="1200" cap="none" spc="0" normalizeH="0" baseline="0" noProof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uLnTx/>
                    <a:uFillTx/>
                    <a:latin typeface="UTM Avo" panose="02040603050506020204"/>
                    <a:cs typeface="Times New Roman" pitchFamily="18" charset="0"/>
                  </a:rPr>
                  <a:t>â</a:t>
                </a:r>
                <a:endPara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3962400" y="5514536"/>
              <a:ext cx="1059438" cy="994117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UTM Avo" panose="02040603050506020204"/>
                  <a:cs typeface="Times New Roman" pitchFamily="18" charset="0"/>
                </a:rPr>
                <a:t>t</a:t>
              </a:r>
              <a:endPara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 flipH="1">
            <a:off x="8609624" y="4266818"/>
            <a:ext cx="7620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9152306" y="5447714"/>
            <a:ext cx="76200" cy="1336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7304"/>
            <a:ext cx="4656137" cy="236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371600" y="741402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115300" y="741402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41765" y="5434263"/>
            <a:ext cx="441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sản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x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uất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515963"/>
            <a:ext cx="6161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h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uân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UTM Avo" panose="02040603050506020204"/>
                <a:cs typeface="Times New Roman" pitchFamily="18" charset="0"/>
              </a:rPr>
              <a:t>chương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/>
              <a:cs typeface="Times New Roman" pitchFamily="18" charset="0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3957"/>
            <a:ext cx="4648200" cy="300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31" y="2223956"/>
            <a:ext cx="5528469" cy="300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9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682679" y="448995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999957" y="4228498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946119" y="623604"/>
            <a:ext cx="4598126" cy="1093156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35260" y="623604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1952132" y="1786403"/>
            <a:ext cx="4367096" cy="4183501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5956575" y="1869850"/>
            <a:ext cx="4269001" cy="4377400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94894" y="2879234"/>
            <a:ext cx="3014805" cy="1610719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347873" y="3037106"/>
            <a:ext cx="3202906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noProof="0">
                <a:solidFill>
                  <a:prstClr val="black"/>
                </a:solidFill>
                <a:latin typeface="UTM Avo" panose="02040603050506020204" pitchFamily="18" charset="0"/>
              </a:rPr>
              <a:t>uât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6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007" y="465221"/>
            <a:ext cx="11569493" cy="63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06247"/>
      </p:ext>
    </p:extLst>
  </p:cSld>
  <p:clrMapOvr>
    <a:masterClrMapping/>
  </p:clrMapOvr>
</p:sld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84</Words>
  <Application>Microsoft Office PowerPoint</Application>
  <PresentationFormat>Widescreen</PresentationFormat>
  <Paragraphs>65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宋体</vt:lpstr>
      <vt:lpstr>宋体</vt:lpstr>
      <vt:lpstr>Arial</vt:lpstr>
      <vt:lpstr>Calibri</vt:lpstr>
      <vt:lpstr>Calibri Light</vt:lpstr>
      <vt:lpstr>等线</vt:lpstr>
      <vt:lpstr>inpin heiti</vt:lpstr>
      <vt:lpstr>Quicksand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DELLL</cp:lastModifiedBy>
  <cp:revision>38</cp:revision>
  <dcterms:created xsi:type="dcterms:W3CDTF">2021-12-19T16:42:59Z</dcterms:created>
  <dcterms:modified xsi:type="dcterms:W3CDTF">2025-03-07T03:09:38Z</dcterms:modified>
</cp:coreProperties>
</file>