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583" r:id="rId2"/>
    <p:sldId id="415" r:id="rId3"/>
    <p:sldId id="417" r:id="rId4"/>
    <p:sldId id="418" r:id="rId5"/>
    <p:sldId id="419" r:id="rId6"/>
    <p:sldId id="42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mbria Math" panose="02040503050406030204" pitchFamily="18" charset="0"/>
      <p:regular r:id="rId13"/>
    </p:embeddedFont>
    <p:embeddedFont>
      <p:font typeface="SimSun" panose="02010600030101010101" pitchFamily="2" charset="-122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7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9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01599" y="20645"/>
            <a:ext cx="12286480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52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3/7/2025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65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4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9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1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01599" y="20645"/>
            <a:ext cx="12286480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4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1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9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49" r:id="rId11"/>
    <p:sldLayoutId id="214748365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70" r:id="rId2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6319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50: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87350"/>
            <a:ext cx="12192000" cy="6448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5168" r="2675"/>
          <a:stretch/>
        </p:blipFill>
        <p:spPr>
          <a:xfrm>
            <a:off x="-107241" y="2153285"/>
            <a:ext cx="12406481" cy="2053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3010" t="75210" r="43349" b="18965"/>
          <a:stretch>
            <a:fillRect/>
          </a:stretch>
        </p:blipFill>
        <p:spPr>
          <a:xfrm>
            <a:off x="8450399" y="2383790"/>
            <a:ext cx="443865" cy="4920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9322" t="74822" r="57183" b="18003"/>
          <a:stretch>
            <a:fillRect/>
          </a:stretch>
        </p:blipFill>
        <p:spPr>
          <a:xfrm rot="10800000">
            <a:off x="2816786" y="2383789"/>
            <a:ext cx="426128" cy="492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9322" t="74822" r="57183" b="18003"/>
          <a:stretch>
            <a:fillRect/>
          </a:stretch>
        </p:blipFill>
        <p:spPr>
          <a:xfrm rot="10800000">
            <a:off x="8450399" y="3452096"/>
            <a:ext cx="426085" cy="4810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39322" t="74822" r="57183" b="18003"/>
          <a:stretch>
            <a:fillRect/>
          </a:stretch>
        </p:blipFill>
        <p:spPr>
          <a:xfrm rot="10800000">
            <a:off x="5657713" y="3452097"/>
            <a:ext cx="438286" cy="4810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39322" t="74822" r="57183" b="18003"/>
          <a:stretch>
            <a:fillRect/>
          </a:stretch>
        </p:blipFill>
        <p:spPr>
          <a:xfrm rot="10800000">
            <a:off x="11097300" y="2383791"/>
            <a:ext cx="426128" cy="4920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39322" t="74822" r="57183" b="18003"/>
          <a:stretch>
            <a:fillRect/>
          </a:stretch>
        </p:blipFill>
        <p:spPr>
          <a:xfrm>
            <a:off x="2814986" y="3452097"/>
            <a:ext cx="426128" cy="4920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39322" t="74822" r="57183" b="18003"/>
          <a:stretch>
            <a:fillRect/>
          </a:stretch>
        </p:blipFill>
        <p:spPr>
          <a:xfrm>
            <a:off x="5633614" y="2383790"/>
            <a:ext cx="426085" cy="4920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39322" t="74822" r="57183" b="18003"/>
          <a:stretch>
            <a:fillRect/>
          </a:stretch>
        </p:blipFill>
        <p:spPr>
          <a:xfrm>
            <a:off x="11097300" y="3463017"/>
            <a:ext cx="426085" cy="48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87350"/>
            <a:ext cx="12192000" cy="64484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" b="2699"/>
          <a:stretch/>
        </p:blipFill>
        <p:spPr>
          <a:xfrm>
            <a:off x="634791" y="387350"/>
            <a:ext cx="11093450" cy="447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65722" y="2949085"/>
            <a:ext cx="422102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8793" y="3609226"/>
            <a:ext cx="431720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8793" y="4281291"/>
            <a:ext cx="98076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c) Theo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38, 83, 99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0000">
            <a:off x="9484995" y="568325"/>
            <a:ext cx="3423920" cy="1108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"/>
          <a:stretch>
            <a:fillRect/>
          </a:stretch>
        </p:blipFill>
        <p:spPr>
          <a:xfrm>
            <a:off x="0" y="465138"/>
            <a:ext cx="12192000" cy="6356350"/>
          </a:xfrm>
        </p:spPr>
      </p:pic>
      <p:sp>
        <p:nvSpPr>
          <p:cNvPr id="7" name="TextBox 6"/>
          <p:cNvSpPr txBox="1"/>
          <p:nvPr/>
        </p:nvSpPr>
        <p:spPr>
          <a:xfrm>
            <a:off x="252730" y="6049645"/>
            <a:ext cx="9938192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lớn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: 23, 19, 18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74625" y="4149725"/>
            <a:ext cx="1063625" cy="427355"/>
          </a:xfrm>
          <a:prstGeom prst="rightArrow">
            <a:avLst/>
          </a:prstGeom>
          <a:gradFill rotWithShape="0">
            <a:gsLst>
              <a:gs pos="100000">
                <a:srgbClr val="FF000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998595" y="3581400"/>
            <a:ext cx="1063625" cy="427355"/>
          </a:xfrm>
          <a:prstGeom prst="rightArrow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944485" y="4072255"/>
            <a:ext cx="1063625" cy="427355"/>
          </a:xfrm>
          <a:prstGeom prst="rightArrow">
            <a:avLst/>
          </a:prstGeom>
          <a:gradFill rotWithShape="0">
            <a:gsLst>
              <a:gs pos="100000">
                <a:srgbClr val="00B05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590" y="4585335"/>
            <a:ext cx="2500630" cy="22726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000">
            <a:off x="9592945" y="762000"/>
            <a:ext cx="3423920" cy="1108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map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t="9582" r="6961" b="24503"/>
          <a:stretch>
            <a:fillRect/>
          </a:stretch>
        </p:blipFill>
        <p:spPr>
          <a:xfrm>
            <a:off x="0" y="414655"/>
            <a:ext cx="12192000" cy="6456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0236" y="1611490"/>
            <a:ext cx="43500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2883" y="1603483"/>
            <a:ext cx="43500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4250273" y="1615564"/>
            <a:ext cx="304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39609" y="1611125"/>
            <a:ext cx="43500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52059" y="1628760"/>
            <a:ext cx="43500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93586" y="1628905"/>
            <a:ext cx="43500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96429" y="1647838"/>
            <a:ext cx="43500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14519" y="1628904"/>
            <a:ext cx="43500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 rot="20131845">
            <a:off x="10097842" y="1757042"/>
            <a:ext cx="754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 rot="2259255">
            <a:off x="10615760" y="2362061"/>
            <a:ext cx="60268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33553" y="2615419"/>
            <a:ext cx="71652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31543" y="2547474"/>
            <a:ext cx="645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12280" y="2547620"/>
            <a:ext cx="628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69576" y="2574779"/>
            <a:ext cx="8426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96151" y="2574912"/>
            <a:ext cx="69361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82455" y="2557937"/>
            <a:ext cx="620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29730" y="2574292"/>
            <a:ext cx="62013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57183" y="2574767"/>
            <a:ext cx="6832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3" name="TextBox 42"/>
          <p:cNvSpPr txBox="1"/>
          <p:nvPr/>
        </p:nvSpPr>
        <p:spPr>
          <a:xfrm rot="20101760">
            <a:off x="1653773" y="2631725"/>
            <a:ext cx="627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4719" y="3452426"/>
            <a:ext cx="7157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55115" y="3561080"/>
            <a:ext cx="617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60930" y="3568065"/>
            <a:ext cx="71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96285" y="3550920"/>
            <a:ext cx="60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98925" y="3542030"/>
            <a:ext cx="71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728335" y="3556000"/>
            <a:ext cx="614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84315" y="3557905"/>
            <a:ext cx="579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1" name="TextBox 50"/>
          <p:cNvSpPr txBox="1"/>
          <p:nvPr/>
        </p:nvSpPr>
        <p:spPr>
          <a:xfrm rot="1319979">
            <a:off x="7502525" y="3614420"/>
            <a:ext cx="585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52" name="TextBox 51"/>
          <p:cNvSpPr txBox="1"/>
          <p:nvPr/>
        </p:nvSpPr>
        <p:spPr>
          <a:xfrm rot="20823771">
            <a:off x="7834630" y="4144010"/>
            <a:ext cx="750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53" name="TextBox 52"/>
          <p:cNvSpPr txBox="1"/>
          <p:nvPr/>
        </p:nvSpPr>
        <p:spPr>
          <a:xfrm rot="20829233">
            <a:off x="7322820" y="4671060"/>
            <a:ext cx="716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42380" y="4755515"/>
            <a:ext cx="704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19930" y="4787265"/>
            <a:ext cx="685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665220" y="4773930"/>
            <a:ext cx="660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884178" y="4786603"/>
            <a:ext cx="6000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93694" y="4707670"/>
            <a:ext cx="6000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59" name="TextBox 58"/>
          <p:cNvSpPr txBox="1"/>
          <p:nvPr/>
        </p:nvSpPr>
        <p:spPr>
          <a:xfrm rot="20784201">
            <a:off x="989330" y="4746625"/>
            <a:ext cx="680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60" name="TextBox 59"/>
          <p:cNvSpPr txBox="1"/>
          <p:nvPr/>
        </p:nvSpPr>
        <p:spPr>
          <a:xfrm rot="3317086">
            <a:off x="572745" y="5896467"/>
            <a:ext cx="69361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496683" y="6111330"/>
            <a:ext cx="5996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408370" y="6073230"/>
            <a:ext cx="7104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94075" y="6073775"/>
            <a:ext cx="627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419600" y="6060440"/>
            <a:ext cx="675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64250" y="6069184"/>
            <a:ext cx="5954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23075" y="6015355"/>
            <a:ext cx="617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60005" y="6018530"/>
            <a:ext cx="659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3" name="TextBox 10"/>
          <p:cNvSpPr txBox="1"/>
          <p:nvPr/>
        </p:nvSpPr>
        <p:spPr>
          <a:xfrm>
            <a:off x="1893694" y="427606"/>
            <a:ext cx="10298306" cy="1076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giúp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thám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hiểm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ợt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xóa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2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9808"/>
          <a:stretch>
            <a:fillRect/>
          </a:stretch>
        </p:blipFill>
        <p:spPr>
          <a:xfrm>
            <a:off x="0" y="488950"/>
            <a:ext cx="12192000" cy="5341938"/>
          </a:xfrm>
          <a:prstGeom prst="rect">
            <a:avLst/>
          </a:prstGeom>
        </p:spPr>
      </p:pic>
      <p:sp>
        <p:nvSpPr>
          <p:cNvPr id="6" name="TextBox 10"/>
          <p:cNvSpPr txBox="1"/>
          <p:nvPr/>
        </p:nvSpPr>
        <p:spPr>
          <a:xfrm>
            <a:off x="137795" y="5989955"/>
            <a:ext cx="5317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lớn nhất là số nào ? </a:t>
            </a:r>
          </a:p>
        </p:txBody>
      </p:sp>
      <p:sp>
        <p:nvSpPr>
          <p:cNvPr id="7" name="Oval 6"/>
          <p:cNvSpPr/>
          <p:nvPr/>
        </p:nvSpPr>
        <p:spPr>
          <a:xfrm>
            <a:off x="7550150" y="4974590"/>
            <a:ext cx="814070" cy="7353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257810" y="5993557"/>
            <a:ext cx="5317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bé nhất là số nào ? </a:t>
            </a:r>
          </a:p>
        </p:txBody>
      </p:sp>
      <p:sp>
        <p:nvSpPr>
          <p:cNvPr id="9" name="Oval 8"/>
          <p:cNvSpPr/>
          <p:nvPr/>
        </p:nvSpPr>
        <p:spPr>
          <a:xfrm>
            <a:off x="2385060" y="1360805"/>
            <a:ext cx="814070" cy="7353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5462162" y="5953870"/>
            <a:ext cx="6502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tròn chục bé nhất là số nào? </a:t>
            </a:r>
          </a:p>
        </p:txBody>
      </p:sp>
      <p:sp>
        <p:nvSpPr>
          <p:cNvPr id="10" name="Oval 9"/>
          <p:cNvSpPr/>
          <p:nvPr/>
        </p:nvSpPr>
        <p:spPr>
          <a:xfrm>
            <a:off x="7550150" y="4974590"/>
            <a:ext cx="814070" cy="7353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6496" y="5953870"/>
            <a:ext cx="6706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tròn chục lớn nhất là số nào? </a:t>
            </a:r>
          </a:p>
        </p:txBody>
      </p:sp>
      <p:sp>
        <p:nvSpPr>
          <p:cNvPr id="12" name="Oval 11"/>
          <p:cNvSpPr/>
          <p:nvPr/>
        </p:nvSpPr>
        <p:spPr>
          <a:xfrm>
            <a:off x="9960610" y="1455420"/>
            <a:ext cx="814070" cy="7353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7" grpId="2" animBg="1"/>
      <p:bldP spid="8" grpId="0"/>
      <p:bldP spid="8" grpId="1"/>
      <p:bldP spid="8" grpId="2"/>
      <p:bldP spid="9" grpId="0" animBg="1"/>
      <p:bldP spid="9" grpId="1" animBg="1"/>
      <p:bldP spid="9" grpId="2" animBg="1"/>
      <p:bldP spid="2" grpId="0"/>
      <p:bldP spid="2" grpId="1"/>
      <p:bldP spid="10" grpId="0" bldLvl="0" animBg="1"/>
      <p:bldP spid="10" grpId="1" animBg="1"/>
      <p:bldP spid="10" grpId="2" bldLvl="0" animBg="1"/>
      <p:bldP spid="11" grpId="0"/>
      <p:bldP spid="11" grpId="1"/>
      <p:bldP spid="11" grpId="2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149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Cambria Math</vt:lpstr>
      <vt:lpstr>Arial</vt:lpstr>
      <vt:lpstr>UTM Avo</vt:lpstr>
      <vt:lpstr>SimSun</vt:lpstr>
      <vt:lpstr>Green Color</vt:lpstr>
      <vt:lpstr>Tuần 23 Bài 50: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DELLL</cp:lastModifiedBy>
  <cp:revision>70</cp:revision>
  <dcterms:created xsi:type="dcterms:W3CDTF">2021-11-01T08:16:00Z</dcterms:created>
  <dcterms:modified xsi:type="dcterms:W3CDTF">2025-03-07T03:25:35Z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5BACD7A49CE6418B850AF34C1591285D</vt:lpwstr>
  </property>
  <property fmtid="{D5CDD505-2E9C-101B-9397-08002B2CF9AE}" pid="3" name="KSOProductBuildVer">
    <vt:lpwstr>1033-11.2.0.10443</vt:lpwstr>
  </property>
</Properties>
</file>