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301" r:id="rId3"/>
    <p:sldId id="283" r:id="rId4"/>
    <p:sldId id="284" r:id="rId5"/>
    <p:sldId id="285" r:id="rId6"/>
    <p:sldId id="288" r:id="rId7"/>
    <p:sldId id="289" r:id="rId8"/>
    <p:sldId id="290" r:id="rId9"/>
    <p:sldId id="300" r:id="rId10"/>
    <p:sldId id="302" r:id="rId11"/>
    <p:sldId id="303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3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4A8E7-9E11-4185-ADB0-1466757DF1A8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54F8-CC62-4A97-8ECC-D998741D6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9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2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2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microsoft.com/office/2007/relationships/hdphoto" Target="../media/hdphoto3.wdp"/><Relationship Id="rId1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6.png"/><Relationship Id="rId17" Type="http://schemas.microsoft.com/office/2007/relationships/hdphoto" Target="../media/hdphoto5.wdp"/><Relationship Id="rId2" Type="http://schemas.openxmlformats.org/officeDocument/2006/relationships/image" Target="../media/image7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11" Type="http://schemas.microsoft.com/office/2007/relationships/hdphoto" Target="../media/hdphoto2.wdp"/><Relationship Id="rId5" Type="http://schemas.openxmlformats.org/officeDocument/2006/relationships/image" Target="../media/image10.jpg"/><Relationship Id="rId1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15636" y="223582"/>
            <a:ext cx="2912717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35617" y="36890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787858" y="240461"/>
            <a:ext cx="8297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4578" y="3852874"/>
            <a:ext cx="6574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3846733" y="4112627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3889" y="1612350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25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717514"/>
            <a:chOff x="8872498" y="2331407"/>
            <a:chExt cx="2453015" cy="1717514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717514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900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7421" y="4689566"/>
            <a:ext cx="4506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DE.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x, y.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960915" y="2404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842808" y="4277972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2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470</Words>
  <Application>Microsoft Office PowerPoint</Application>
  <PresentationFormat>Widescreen</PresentationFormat>
  <Paragraphs>120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等线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90</cp:revision>
  <dcterms:created xsi:type="dcterms:W3CDTF">2021-06-02T01:34:28Z</dcterms:created>
  <dcterms:modified xsi:type="dcterms:W3CDTF">2024-12-10T22:19:00Z</dcterms:modified>
</cp:coreProperties>
</file>