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7" r:id="rId2"/>
    <p:sldMasterId id="2147483733" r:id="rId3"/>
    <p:sldMasterId id="2147483745" r:id="rId4"/>
  </p:sldMasterIdLst>
  <p:notesMasterIdLst>
    <p:notesMasterId r:id="rId21"/>
  </p:notesMasterIdLst>
  <p:sldIdLst>
    <p:sldId id="336" r:id="rId5"/>
    <p:sldId id="294" r:id="rId6"/>
    <p:sldId id="296" r:id="rId7"/>
    <p:sldId id="297" r:id="rId8"/>
    <p:sldId id="300" r:id="rId9"/>
    <p:sldId id="299" r:id="rId10"/>
    <p:sldId id="305" r:id="rId11"/>
    <p:sldId id="303" r:id="rId12"/>
    <p:sldId id="286" r:id="rId13"/>
    <p:sldId id="339" r:id="rId14"/>
    <p:sldId id="340" r:id="rId15"/>
    <p:sldId id="349" r:id="rId16"/>
    <p:sldId id="350" r:id="rId17"/>
    <p:sldId id="351" r:id="rId18"/>
    <p:sldId id="352" r:id="rId19"/>
    <p:sldId id="335" r:id="rId20"/>
  </p:sldIdLst>
  <p:sldSz cx="18288000" cy="10287000"/>
  <p:notesSz cx="6858000" cy="9144000"/>
  <p:defaultTextStyle>
    <a:defPPr>
      <a:defRPr lang="en-US"/>
    </a:defPPr>
    <a:lvl1pPr marL="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4"/>
    <a:srgbClr val="FDC7F4"/>
    <a:srgbClr val="FFF200"/>
    <a:srgbClr val="6CCFF6"/>
    <a:srgbClr val="C7EAFC"/>
    <a:srgbClr val="FFFFFF"/>
    <a:srgbClr val="993300"/>
    <a:srgbClr val="3A9D13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89" autoAdjust="0"/>
    <p:restoredTop sz="83778" autoAdjust="0"/>
  </p:normalViewPr>
  <p:slideViewPr>
    <p:cSldViewPr>
      <p:cViewPr>
        <p:scale>
          <a:sx n="24" d="100"/>
          <a:sy n="24" d="100"/>
        </p:scale>
        <p:origin x="2004" y="876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9D43-2F29-4767-826D-EBEC96089AE4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0D6F-7D3E-4224-B35A-02C3007E2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1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503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62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40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950D6F-7D3E-4224-B35A-02C3007E2E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042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5535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8027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8608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2300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9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555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007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90998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23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71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302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817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43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04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08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624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611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633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EBC53C-2315-4488-A6B6-68C60D9FDF64}"/>
              </a:ext>
            </a:extLst>
          </p:cNvPr>
          <p:cNvSpPr/>
          <p:nvPr userDrawn="1"/>
        </p:nvSpPr>
        <p:spPr>
          <a:xfrm>
            <a:off x="4763001" y="0"/>
            <a:ext cx="8762034" cy="10287000"/>
          </a:xfrm>
          <a:prstGeom prst="rect">
            <a:avLst/>
          </a:prstGeom>
          <a:solidFill>
            <a:srgbClr val="C3070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4" rIns="137106" bIns="68554" rtlCol="0" anchor="ctr"/>
          <a:lstStyle/>
          <a:p>
            <a:pPr algn="ctr" defTabSz="1371018"/>
            <a:endParaRPr lang="zh-CN" altLang="en-US" sz="2800" dirty="0">
              <a:solidFill>
                <a:prstClr val="white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3651A9-FE42-43E5-83E5-F922400D5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5"/>
          <a:stretch>
            <a:fillRect/>
          </a:stretch>
        </p:blipFill>
        <p:spPr>
          <a:xfrm>
            <a:off x="611631" y="593706"/>
            <a:ext cx="17064774" cy="9099600"/>
          </a:xfrm>
          <a:prstGeom prst="rect">
            <a:avLst/>
          </a:prstGeom>
          <a:effectLst>
            <a:outerShdw blurRad="279400" sx="105000" sy="105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3B9E7F6-B4EF-4FBD-848B-6BA6069E5E6F}"/>
              </a:ext>
            </a:extLst>
          </p:cNvPr>
          <p:cNvGrpSpPr/>
          <p:nvPr userDrawn="1"/>
        </p:nvGrpSpPr>
        <p:grpSpPr>
          <a:xfrm>
            <a:off x="7235397" y="988159"/>
            <a:ext cx="3817238" cy="1046440"/>
            <a:chOff x="4786133" y="658761"/>
            <a:chExt cx="2544825" cy="697626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68CFF7D-62D2-4505-AD53-0081EB3538AE}"/>
                </a:ext>
              </a:extLst>
            </p:cNvPr>
            <p:cNvSpPr txBox="1"/>
            <p:nvPr/>
          </p:nvSpPr>
          <p:spPr>
            <a:xfrm>
              <a:off x="4936876" y="658761"/>
              <a:ext cx="2243349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018">
                <a:defRPr/>
              </a:pPr>
              <a:r>
                <a:rPr lang="zh-CN" altLang="en-US" sz="6200" dirty="0">
                  <a:solidFill>
                    <a:srgbClr val="F6F0DA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年味食足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F09C384-5C87-43AA-AD44-27CBBB816ABC}"/>
                </a:ext>
              </a:extLst>
            </p:cNvPr>
            <p:cNvSpPr/>
            <p:nvPr/>
          </p:nvSpPr>
          <p:spPr>
            <a:xfrm>
              <a:off x="478613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3D01F7E7-B267-4777-A457-868A92BE1B95}"/>
                </a:ext>
              </a:extLst>
            </p:cNvPr>
            <p:cNvSpPr/>
            <p:nvPr/>
          </p:nvSpPr>
          <p:spPr>
            <a:xfrm>
              <a:off x="721905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76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56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5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849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25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96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35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133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244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4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0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7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4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04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-4381500"/>
            <a:ext cx="3168050" cy="295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7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731" r:id="rId5"/>
  </p:sldLayoutIdLst>
  <p:timing>
    <p:tnLst>
      <p:par>
        <p:cTn id="1" dur="indefinite" restart="never" nodeType="tmRoot"/>
      </p:par>
    </p:tnLst>
  </p:timing>
  <p:txStyles>
    <p:titleStyle>
      <a:lvl1pPr algn="l" defTabSz="1371018" rtl="0" eaLnBrk="1" latinLnBrk="0" hangingPunct="1">
        <a:lnSpc>
          <a:spcPct val="90000"/>
        </a:lnSpc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137101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26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772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28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79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29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808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314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82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01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52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3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54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05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562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06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526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46290D9-31FA-9050-6962-1172B01EBCF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82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34AE8AC-77A7-6514-ADD1-50801DB9767B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72166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slide" Target="slide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7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microsoft.com/office/2007/relationships/hdphoto" Target="../media/hdphoto8.wdp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21.svg"/><Relationship Id="rId3" Type="http://schemas.openxmlformats.org/officeDocument/2006/relationships/image" Target="../media/image7.png"/><Relationship Id="rId21" Type="http://schemas.openxmlformats.org/officeDocument/2006/relationships/image" Target="../media/image20.png"/><Relationship Id="rId7" Type="http://schemas.openxmlformats.org/officeDocument/2006/relationships/image" Target="../media/image11.svg"/><Relationship Id="rId12" Type="http://schemas.openxmlformats.org/officeDocument/2006/relationships/image" Target="../media/image15.svg"/><Relationship Id="rId17" Type="http://schemas.openxmlformats.org/officeDocument/2006/relationships/image" Target="../media/image17.png"/><Relationship Id="rId2" Type="http://schemas.openxmlformats.org/officeDocument/2006/relationships/image" Target="../media/image6.png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24" Type="http://schemas.openxmlformats.org/officeDocument/2006/relationships/image" Target="../media/image22.png"/><Relationship Id="rId5" Type="http://schemas.openxmlformats.org/officeDocument/2006/relationships/image" Target="../media/image9.sv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10" Type="http://schemas.openxmlformats.org/officeDocument/2006/relationships/image" Target="../media/image12.png"/><Relationship Id="rId19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17.svg"/><Relationship Id="rId22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9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9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9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9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18" Type="http://schemas.openxmlformats.org/officeDocument/2006/relationships/image" Target="../media/image30.png"/><Relationship Id="rId3" Type="http://schemas.openxmlformats.org/officeDocument/2006/relationships/image" Target="../media/image27.jpg"/><Relationship Id="rId21" Type="http://schemas.openxmlformats.org/officeDocument/2006/relationships/image" Target="../media/image21.png"/><Relationship Id="rId7" Type="http://schemas.openxmlformats.org/officeDocument/2006/relationships/image" Target="../media/image28.png"/><Relationship Id="rId12" Type="http://schemas.openxmlformats.org/officeDocument/2006/relationships/image" Target="../media/image29.png"/><Relationship Id="rId17" Type="http://schemas.microsoft.com/office/2007/relationships/hdphoto" Target="../media/hdphoto4.wdp"/><Relationship Id="rId2" Type="http://schemas.openxmlformats.org/officeDocument/2006/relationships/audio" Target="../media/audio2.wav"/><Relationship Id="rId16" Type="http://schemas.openxmlformats.org/officeDocument/2006/relationships/image" Target="../media/image26.png"/><Relationship Id="rId20" Type="http://schemas.openxmlformats.org/officeDocument/2006/relationships/image" Target="../media/image31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5" Type="http://schemas.microsoft.com/office/2007/relationships/hdphoto" Target="../media/hdphoto2.wdp"/><Relationship Id="rId10" Type="http://schemas.openxmlformats.org/officeDocument/2006/relationships/image" Target="../media/image25.png"/><Relationship Id="rId19" Type="http://schemas.microsoft.com/office/2007/relationships/hdphoto" Target="../media/hdphoto7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cs typeface="+mn-cs"/>
              </a:rPr>
              <a:t>Khởi động</a:t>
            </a:r>
            <a:endParaRPr kumimoji="0" lang="en-US" sz="13800" b="1" i="0" u="none" strike="noStrike" kern="1200" cap="none" spc="0" normalizeH="0" baseline="0" noProof="0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Jokerman" pitchFamily="8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6061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8616EF-566F-4635-59CF-8480A5BCEA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0" y="800100"/>
            <a:ext cx="2099733" cy="1219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A4BE67-4AD2-6A5B-290A-6A86C3A782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6600" y="571500"/>
            <a:ext cx="13487400" cy="934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003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sp>
        <p:nvSpPr>
          <p:cNvPr id="32" name="Google Shape;231;p5"/>
          <p:cNvSpPr/>
          <p:nvPr/>
        </p:nvSpPr>
        <p:spPr>
          <a:xfrm>
            <a:off x="472420" y="299593"/>
            <a:ext cx="172821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1641E6-A3B2-6F1A-7C62-71002CEC5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800100"/>
            <a:ext cx="15901240" cy="1905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B4A657-19A5-45D8-E850-2C70440465F6}"/>
              </a:ext>
            </a:extLst>
          </p:cNvPr>
          <p:cNvSpPr txBox="1"/>
          <p:nvPr/>
        </p:nvSpPr>
        <p:spPr>
          <a:xfrm>
            <a:off x="1752600" y="3990400"/>
            <a:ext cx="151637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9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55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7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47335BD-3D6A-BF2F-A00B-529B60F0A6A5}"/>
              </a:ext>
            </a:extLst>
          </p:cNvPr>
          <p:cNvSpPr/>
          <p:nvPr/>
        </p:nvSpPr>
        <p:spPr>
          <a:xfrm>
            <a:off x="5257800" y="1790700"/>
            <a:ext cx="838200" cy="762000"/>
          </a:xfrm>
          <a:prstGeom prst="roundRect">
            <a:avLst/>
          </a:prstGeom>
          <a:ln w="38100">
            <a:solidFill>
              <a:srgbClr val="ED1C2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DB65886-0F69-AD71-14F3-5F8F05F16594}"/>
              </a:ext>
            </a:extLst>
          </p:cNvPr>
          <p:cNvSpPr/>
          <p:nvPr/>
        </p:nvSpPr>
        <p:spPr>
          <a:xfrm>
            <a:off x="6934200" y="1790700"/>
            <a:ext cx="838200" cy="762000"/>
          </a:xfrm>
          <a:prstGeom prst="roundRect">
            <a:avLst/>
          </a:prstGeom>
          <a:ln w="38100">
            <a:solidFill>
              <a:srgbClr val="ED1C2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4055746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sp>
        <p:nvSpPr>
          <p:cNvPr id="32" name="Google Shape;231;p5"/>
          <p:cNvSpPr/>
          <p:nvPr/>
        </p:nvSpPr>
        <p:spPr>
          <a:xfrm>
            <a:off x="472420" y="299593"/>
            <a:ext cx="172821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AB3BA1-E4F5-2166-7259-578C2C0E1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647700"/>
            <a:ext cx="15651752" cy="4343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CEF1F6-5B3D-1351-3C53-ED6AAFE742A8}"/>
              </a:ext>
            </a:extLst>
          </p:cNvPr>
          <p:cNvSpPr txBox="1"/>
          <p:nvPr/>
        </p:nvSpPr>
        <p:spPr>
          <a:xfrm>
            <a:off x="1752600" y="5829300"/>
            <a:ext cx="15316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có: 9 giờ 30 phút + 1 giờ 35 phút = 10 giờ 65 phút 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(đổi 65 phút = 1 giờ 5 phút)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9 giờ 30 phút + 1 giờ 35 phút = 11 giờ 5 phút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Hai anh em Duy rời khỏi bể bơi lúc 11 giờ 5 phút.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55C5B87-41D8-5BB3-7224-E4963B32976D}"/>
              </a:ext>
            </a:extLst>
          </p:cNvPr>
          <p:cNvSpPr/>
          <p:nvPr/>
        </p:nvSpPr>
        <p:spPr>
          <a:xfrm>
            <a:off x="5715000" y="3467100"/>
            <a:ext cx="838200" cy="762000"/>
          </a:xfrm>
          <a:prstGeom prst="roundRect">
            <a:avLst/>
          </a:prstGeom>
          <a:ln w="38100">
            <a:solidFill>
              <a:srgbClr val="ED1C2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2EA705-AE4D-15EE-46AA-DEBFCF44F36E}"/>
              </a:ext>
            </a:extLst>
          </p:cNvPr>
          <p:cNvSpPr/>
          <p:nvPr/>
        </p:nvSpPr>
        <p:spPr>
          <a:xfrm>
            <a:off x="7467600" y="3467100"/>
            <a:ext cx="838200" cy="762000"/>
          </a:xfrm>
          <a:prstGeom prst="roundRect">
            <a:avLst/>
          </a:prstGeom>
          <a:ln w="38100">
            <a:solidFill>
              <a:srgbClr val="ED1C2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96082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sp>
        <p:nvSpPr>
          <p:cNvPr id="32" name="Google Shape;231;p5"/>
          <p:cNvSpPr/>
          <p:nvPr/>
        </p:nvSpPr>
        <p:spPr>
          <a:xfrm>
            <a:off x="472420" y="299593"/>
            <a:ext cx="172821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9F1A5B-8E22-950A-1B9C-DD67CF84F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495300"/>
            <a:ext cx="13487400" cy="51927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082E3E-D3B5-8712-E208-450FE78D066A}"/>
              </a:ext>
            </a:extLst>
          </p:cNvPr>
          <p:cNvSpPr txBox="1"/>
          <p:nvPr/>
        </p:nvSpPr>
        <p:spPr>
          <a:xfrm>
            <a:off x="2362200" y="6210300"/>
            <a:ext cx="1417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13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11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12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70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11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Linh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đợi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6120F42-DCF9-8D77-038B-08422AE2DE66}"/>
              </a:ext>
            </a:extLst>
          </p:cNvPr>
          <p:cNvSpPr/>
          <p:nvPr/>
        </p:nvSpPr>
        <p:spPr>
          <a:xfrm>
            <a:off x="4876800" y="2705100"/>
            <a:ext cx="762000" cy="762000"/>
          </a:xfrm>
          <a:prstGeom prst="roundRect">
            <a:avLst/>
          </a:prstGeom>
          <a:ln w="38100">
            <a:solidFill>
              <a:srgbClr val="ED1C2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D4F30B7-52A1-899E-BA62-51C478FDBB1F}"/>
              </a:ext>
            </a:extLst>
          </p:cNvPr>
          <p:cNvSpPr/>
          <p:nvPr/>
        </p:nvSpPr>
        <p:spPr>
          <a:xfrm>
            <a:off x="6324600" y="2705100"/>
            <a:ext cx="838200" cy="762000"/>
          </a:xfrm>
          <a:prstGeom prst="roundRect">
            <a:avLst/>
          </a:prstGeom>
          <a:ln w="38100">
            <a:solidFill>
              <a:srgbClr val="ED1C2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762691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sp>
        <p:nvSpPr>
          <p:cNvPr id="32" name="Google Shape;231;p5"/>
          <p:cNvSpPr/>
          <p:nvPr/>
        </p:nvSpPr>
        <p:spPr>
          <a:xfrm>
            <a:off x="472420" y="299593"/>
            <a:ext cx="172821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E958D9-A918-91CC-53D2-3F717DA96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99" y="800100"/>
            <a:ext cx="16598615" cy="2514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EBD135-BEA9-2342-F63E-936AC909AB96}"/>
              </a:ext>
            </a:extLst>
          </p:cNvPr>
          <p:cNvSpPr txBox="1"/>
          <p:nvPr/>
        </p:nvSpPr>
        <p:spPr>
          <a:xfrm>
            <a:off x="1752600" y="4076700"/>
            <a:ext cx="14706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30 phút 36 giây = 1 836 giây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thấy: 1 950 &gt; 1 836 nên bạn Bình chạy nhanh hơn.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chạy nhanh hơn An số giây là: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1 950 – 1 836 = 114 (giây)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Bình chạy nhanh hơn An 114 giây.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880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sp>
        <p:nvSpPr>
          <p:cNvPr id="32" name="Google Shape;231;p5"/>
          <p:cNvSpPr/>
          <p:nvPr/>
        </p:nvSpPr>
        <p:spPr>
          <a:xfrm>
            <a:off x="472420" y="299593"/>
            <a:ext cx="172821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1F137E-8523-F076-D809-D9B2B6EF3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723900"/>
            <a:ext cx="16228026" cy="3276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91949A-A84C-DD7F-C594-7A4A24C0FC01}"/>
              </a:ext>
            </a:extLst>
          </p:cNvPr>
          <p:cNvSpPr txBox="1"/>
          <p:nvPr/>
        </p:nvSpPr>
        <p:spPr>
          <a:xfrm>
            <a:off x="1371600" y="4076700"/>
            <a:ext cx="16154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 diễn ra trận đấu là: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 phút + 45 phút + 15 phút + 5 phút + 4 phút = 114 phút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114 phút = 1 giờ 54 phút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 kết thúc trận đấu là: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giờ 25 phút + 1 giờ 54 phút = 21 giờ 79 phút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(đổi 79 phút = 1 giờ 19 phút)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trận đấu kết thúc lúc 22 giờ 19 phút.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6199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05099" y="3774757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1905"/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itchFamily="2" charset="0"/>
                <a:ea typeface="Roboto Black" pitchFamily="2" charset="0"/>
                <a:cs typeface="Times New Roman" pitchFamily="18" charset="0"/>
              </a:rPr>
              <a:t>TẠM</a:t>
            </a:r>
            <a:r>
              <a:rPr kumimoji="0" lang="en-US" sz="16600" b="1" i="0" u="none" strike="noStrike" kern="1200" cap="none" spc="0" normalizeH="0" noProof="0" dirty="0">
                <a:ln w="1905"/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itchFamily="2" charset="0"/>
                <a:ea typeface="Roboto Black" pitchFamily="2" charset="0"/>
                <a:cs typeface="Times New Roman" pitchFamily="18" charset="0"/>
              </a:rPr>
              <a:t> BIỆT</a:t>
            </a:r>
            <a:endParaRPr kumimoji="0" lang="en-US" sz="16600" b="1" i="0" u="none" strike="noStrike" kern="1200" cap="none" spc="0" normalizeH="0" baseline="0" noProof="0" dirty="0">
              <a:ln w="1905"/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 Black" pitchFamily="2" charset="0"/>
              <a:ea typeface="Roboto Black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49105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746" r="10724"/>
          <a:stretch>
            <a:fillRect/>
          </a:stretch>
        </p:blipFill>
        <p:spPr>
          <a:xfrm>
            <a:off x="10030691" y="3477493"/>
            <a:ext cx="6456830" cy="57209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7711" y="4545865"/>
            <a:ext cx="6047966" cy="5741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569553" y="3337233"/>
            <a:ext cx="3612538" cy="36125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36631" flipH="1">
            <a:off x="-41089" y="-762503"/>
            <a:ext cx="4168146" cy="4384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45795" flipH="1">
            <a:off x="15774596" y="5024715"/>
            <a:ext cx="1425844" cy="14999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73778" y="-603471"/>
            <a:ext cx="5414024" cy="4277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95536" y="1359111"/>
            <a:ext cx="3800136" cy="44155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10605" y="1708686"/>
            <a:ext cx="1779786" cy="1359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176069" y="1249772"/>
            <a:ext cx="1779786" cy="135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135066" y="733732"/>
            <a:ext cx="836624" cy="6253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47706" y="8071831"/>
            <a:ext cx="1698156" cy="2215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2700000">
            <a:off x="1848659" y="8511249"/>
            <a:ext cx="1024438" cy="13363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928243" y="8448961"/>
            <a:ext cx="1240890" cy="16186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307801" y="8668317"/>
            <a:ext cx="1240890" cy="16186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3889691" y="8750387"/>
            <a:ext cx="3369614" cy="145455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314955" y="8668312"/>
            <a:ext cx="2200886" cy="15366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4955855" y="8038964"/>
            <a:ext cx="1701898" cy="125869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4316491" y="9179414"/>
            <a:ext cx="1564302" cy="11595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4796980" y="8038969"/>
            <a:ext cx="1860768" cy="1159490"/>
          </a:xfrm>
          <a:prstGeom prst="rect">
            <a:avLst/>
          </a:prstGeom>
        </p:spPr>
      </p:pic>
      <p:pic>
        <p:nvPicPr>
          <p:cNvPr id="25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6"/>
            <a:ext cx="3844676" cy="2712960"/>
          </a:xfrm>
          <a:prstGeom prst="rect">
            <a:avLst/>
          </a:prstGeom>
        </p:spPr>
      </p:pic>
      <p:pic>
        <p:nvPicPr>
          <p:cNvPr id="26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9516030" y="-354682"/>
            <a:ext cx="2456320" cy="290688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68621" y="3337237"/>
            <a:ext cx="8631738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Goudy Stout" pitchFamily="18" charset="0"/>
                <a:ea typeface="+mn-ea"/>
                <a:cs typeface="+mn-cs"/>
              </a:rPr>
              <a:t>GÓI BÁNH</a:t>
            </a:r>
          </a:p>
        </p:txBody>
      </p:sp>
      <p:pic>
        <p:nvPicPr>
          <p:cNvPr id="2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3240698" y="6716587"/>
            <a:ext cx="1125244" cy="8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601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2971800" y="266700"/>
            <a:ext cx="122682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15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35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+ 3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20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</a:t>
            </a:r>
            <a:endParaRPr sz="6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715000" y="2086752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29000" y="5067300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lvl="0"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18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55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3400" y="232894"/>
            <a:ext cx="2577306" cy="284000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161844" y="-342900"/>
            <a:ext cx="3114124" cy="4796402"/>
            <a:chOff x="13192677" y="-462232"/>
            <a:chExt cx="4018497" cy="5389789"/>
          </a:xfrm>
        </p:grpSpPr>
        <p:grpSp>
          <p:nvGrpSpPr>
            <p:cNvPr id="2" name="Group 1"/>
            <p:cNvGrpSpPr/>
            <p:nvPr/>
          </p:nvGrpSpPr>
          <p:grpSpPr>
            <a:xfrm>
              <a:off x="13628144" y="-462232"/>
              <a:ext cx="3088796" cy="5389789"/>
              <a:chOff x="12575949" y="-1329557"/>
              <a:chExt cx="5413464" cy="9673820"/>
            </a:xfrm>
          </p:grpSpPr>
          <p:sp>
            <p:nvSpPr>
              <p:cNvPr id="46" name="lạt 1">
                <a:extLst>
                  <a:ext uri="{FF2B5EF4-FFF2-40B4-BE49-F238E27FC236}">
                    <a16:creationId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9903603" y="328134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" name="lạt 1">
                <a:extLst>
                  <a:ext uri="{FF2B5EF4-FFF2-40B4-BE49-F238E27FC236}">
                    <a16:creationId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11712793" y="358256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lá m11" descr="14324 Sago Leaf Lá Dong 1kgx1 -">
                <a:extLst>
                  <a:ext uri="{FF2B5EF4-FFF2-40B4-BE49-F238E27FC236}">
                    <a16:creationId xmlns:a16="http://schemas.microsoft.com/office/drawing/2014/main" id="{901D63F7-2056-4E0E-B219-D4DA693ADC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897" b="99588" l="11333" r="98667">
                            <a14:backgroundMark x1="52833" y1="12784" x2="11833" y2="43505"/>
                            <a14:backgroundMark x1="37000" y1="33814" x2="28667" y2="43505"/>
                            <a14:backgroundMark x1="28167" y1="43299" x2="25333" y2="46804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43" t="23321"/>
              <a:stretch/>
            </p:blipFill>
            <p:spPr bwMode="auto">
              <a:xfrm rot="15570348">
                <a:off x="11676397" y="521661"/>
                <a:ext cx="7212568" cy="5413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lá m11" descr="14324 Sago Leaf Lá Dong 1kgx1 -">
              <a:extLst>
                <a:ext uri="{FF2B5EF4-FFF2-40B4-BE49-F238E27FC236}">
                  <a16:creationId xmlns:a16="http://schemas.microsoft.com/office/drawing/2014/main" id="{901D63F7-2056-4E0E-B219-D4DA693ADC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97" b="99588" l="11333" r="98667">
                          <a14:backgroundMark x1="52833" y1="12784" x2="11833" y2="43505"/>
                          <a14:backgroundMark x1="37000" y1="33814" x2="28667" y2="43505"/>
                          <a14:backgroundMark x1="28167" y1="43299" x2="25333" y2="46804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3" t="23321"/>
            <a:stretch/>
          </p:blipFill>
          <p:spPr bwMode="auto">
            <a:xfrm rot="21357472">
              <a:off x="13192677" y="532841"/>
              <a:ext cx="4018497" cy="3088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023212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276600" y="495300"/>
            <a:ext cx="10986294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25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35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giây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+ 20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15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giây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</a:t>
            </a:r>
            <a:endParaRPr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486400" y="2095500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1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3400" y="346380"/>
            <a:ext cx="2577306" cy="2840008"/>
          </a:xfrm>
          <a:prstGeom prst="rect">
            <a:avLst/>
          </a:prstGeom>
        </p:spPr>
      </p:pic>
      <p:pic>
        <p:nvPicPr>
          <p:cNvPr id="45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14478000" y="647700"/>
            <a:ext cx="3579606" cy="26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FA17CC-FD95-33E0-63C1-2D7B7C30A14A}"/>
              </a:ext>
            </a:extLst>
          </p:cNvPr>
          <p:cNvSpPr/>
          <p:nvPr/>
        </p:nvSpPr>
        <p:spPr>
          <a:xfrm>
            <a:off x="3429000" y="5067300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lvl="0"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50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giây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587207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423526" y="326041"/>
            <a:ext cx="11435474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24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46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+ 15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35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 </a:t>
            </a:r>
            <a:endParaRPr sz="5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562600" y="1529589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1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3400" y="419100"/>
            <a:ext cx="2577306" cy="2840008"/>
          </a:xfrm>
          <a:prstGeom prst="rect">
            <a:avLst/>
          </a:prstGeom>
        </p:spPr>
      </p:pic>
      <p:pic>
        <p:nvPicPr>
          <p:cNvPr id="44" name="thịt m1">
            <a:extLst>
              <a:ext uri="{FF2B5EF4-FFF2-40B4-BE49-F238E27FC236}">
                <a16:creationId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552" y="571500"/>
            <a:ext cx="3547448" cy="26051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10B804C-D31D-DAFD-E1B9-6ED9B38EF40E}"/>
              </a:ext>
            </a:extLst>
          </p:cNvPr>
          <p:cNvSpPr/>
          <p:nvPr/>
        </p:nvSpPr>
        <p:spPr>
          <a:xfrm>
            <a:off x="1905000" y="5067300"/>
            <a:ext cx="1394460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lvl="0"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39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81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= 40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21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802239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743774" y="616880"/>
            <a:ext cx="11572426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15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35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giây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+ 9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50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giây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</a:t>
            </a:r>
            <a:endParaRPr sz="5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7176983" y="818523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1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15011400" y="1104900"/>
            <a:ext cx="2918085" cy="190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EECD77-DC21-DE14-31E4-F4007A006D4B}"/>
              </a:ext>
            </a:extLst>
          </p:cNvPr>
          <p:cNvSpPr/>
          <p:nvPr/>
        </p:nvSpPr>
        <p:spPr>
          <a:xfrm>
            <a:off x="1905000" y="5067300"/>
            <a:ext cx="1394460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lvl="0"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24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85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giây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=25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giây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31229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row: Pentagon 70">
            <a:extLst>
              <a:ext uri="{FF2B5EF4-FFF2-40B4-BE49-F238E27FC236}">
                <a16:creationId xmlns:a16="http://schemas.microsoft.com/office/drawing/2014/main" id="{2A3CC694-F3B9-4198-B8B6-8F923A0461B9}"/>
              </a:ext>
            </a:extLst>
          </p:cNvPr>
          <p:cNvSpPr/>
          <p:nvPr/>
        </p:nvSpPr>
        <p:spPr>
          <a:xfrm>
            <a:off x="238976" y="20170"/>
            <a:ext cx="3052954" cy="979226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arlow Condensed Black" panose="00000A06000000000000" pitchFamily="2" charset="0"/>
                <a:ea typeface="+mn-ea"/>
                <a:cs typeface="+mn-cs"/>
              </a:rPr>
              <a:t>GÓI BÁNH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2E2EDD-6D81-4B02-A2A8-2FF9BDA7C26A}"/>
              </a:ext>
            </a:extLst>
          </p:cNvPr>
          <p:cNvSpPr/>
          <p:nvPr/>
        </p:nvSpPr>
        <p:spPr>
          <a:xfrm rot="5400000">
            <a:off x="1650071" y="5273027"/>
            <a:ext cx="8079946" cy="12065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714DFF-D90A-4DFA-A383-32FB099E9A45}"/>
              </a:ext>
            </a:extLst>
          </p:cNvPr>
          <p:cNvSpPr/>
          <p:nvPr/>
        </p:nvSpPr>
        <p:spPr>
          <a:xfrm>
            <a:off x="1471242" y="5553156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A1A6C8-E799-48E7-AE6E-66DCD3F31143}"/>
              </a:ext>
            </a:extLst>
          </p:cNvPr>
          <p:cNvSpPr/>
          <p:nvPr/>
        </p:nvSpPr>
        <p:spPr>
          <a:xfrm>
            <a:off x="1434338" y="4633870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lạt 1">
            <a:extLst>
              <a:ext uri="{FF2B5EF4-FFF2-40B4-BE49-F238E27FC236}">
                <a16:creationId xmlns:a16="http://schemas.microsoft.com/office/drawing/2014/main" id="{82CB9E7C-DFAF-41CF-B65B-78246FACCE98}"/>
              </a:ext>
            </a:extLst>
          </p:cNvPr>
          <p:cNvSpPr/>
          <p:nvPr/>
        </p:nvSpPr>
        <p:spPr>
          <a:xfrm rot="5400000">
            <a:off x="-194062" y="5224077"/>
            <a:ext cx="9372600" cy="150806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865738">
            <a:off x="2187658" y="1951411"/>
            <a:ext cx="5678584" cy="6790484"/>
          </a:xfrm>
          <a:prstGeom prst="rect">
            <a:avLst/>
          </a:prstGeom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88846" y="2410691"/>
            <a:ext cx="5276208" cy="5374785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35009" y="3239224"/>
            <a:ext cx="7107112" cy="6746556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76549" y="-329250"/>
            <a:ext cx="6685252" cy="4463280"/>
          </a:xfrm>
          <a:prstGeom prst="rect">
            <a:avLst/>
          </a:prstGeom>
        </p:spPr>
      </p:pic>
      <p:pic>
        <p:nvPicPr>
          <p:cNvPr id="37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551747" y="7706861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727189" y="78421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879589" y="79945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1031989" y="81469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316603" y="5778414"/>
            <a:ext cx="1125244" cy="834088"/>
          </a:xfrm>
          <a:prstGeom prst="rect">
            <a:avLst/>
          </a:prstGeom>
        </p:spPr>
      </p:pic>
      <p:pic>
        <p:nvPicPr>
          <p:cNvPr id="50" name="thịt m1">
            <a:extLst>
              <a:ext uri="{FF2B5EF4-FFF2-40B4-BE49-F238E27FC236}">
                <a16:creationId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50" y="5067505"/>
            <a:ext cx="1950890" cy="1432684"/>
          </a:xfrm>
          <a:prstGeom prst="rect">
            <a:avLst/>
          </a:prstGeom>
        </p:spPr>
      </p:pic>
      <p:pic>
        <p:nvPicPr>
          <p:cNvPr id="51" name="hành m1" descr="Sliced red onion rings Stock Photo by ©natika 145597235">
            <a:extLst>
              <a:ext uri="{FF2B5EF4-FFF2-40B4-BE49-F238E27FC236}">
                <a16:creationId xmlns:a16="http://schemas.microsoft.com/office/drawing/2014/main" id="{31491245-2006-43A9-8BCA-D1CC0BD4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8" b="89952" l="813" r="9687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835" y="6167399"/>
            <a:ext cx="862181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2984953" y="3239224"/>
            <a:ext cx="2863764" cy="212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3043946" y="5246109"/>
            <a:ext cx="1918978" cy="125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tiêu m1" descr="Tiêu đen hạt Mỹ Lộc xuất xứ từ những vùng trồng tiêu nổi tiếng">
            <a:extLst>
              <a:ext uri="{FF2B5EF4-FFF2-40B4-BE49-F238E27FC236}">
                <a16:creationId xmlns:a16="http://schemas.microsoft.com/office/drawing/2014/main" id="{851A7443-BC6A-4584-9FAA-D20A117DD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7984" b="84293" l="76758" r="98145">
                        <a14:foregroundMark x1="96191" y1="60602" x2="94238" y2="62827"/>
                        <a14:foregroundMark x1="89551" y1="79450" x2="89844" y2="825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8" t="55211" b="15625"/>
          <a:stretch/>
        </p:blipFill>
        <p:spPr bwMode="auto">
          <a:xfrm>
            <a:off x="4539471" y="4532841"/>
            <a:ext cx="1118034" cy="95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74932" y="2691249"/>
            <a:ext cx="6447112" cy="47789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60" y="5557508"/>
            <a:ext cx="2761167" cy="4682595"/>
          </a:xfrm>
          <a:prstGeom prst="rect">
            <a:avLst/>
          </a:prstGeom>
        </p:spPr>
      </p:pic>
      <p:pic>
        <p:nvPicPr>
          <p:cNvPr id="57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9" y="165383"/>
            <a:ext cx="3844676" cy="2712960"/>
          </a:xfrm>
          <a:prstGeom prst="rect">
            <a:avLst/>
          </a:prstGeom>
        </p:spPr>
      </p:pic>
      <p:pic>
        <p:nvPicPr>
          <p:cNvPr id="58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17" y="191137"/>
            <a:ext cx="3844676" cy="2712960"/>
          </a:xfrm>
          <a:prstGeom prst="rect">
            <a:avLst/>
          </a:prstGeom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520929" y="-166173"/>
            <a:ext cx="2456320" cy="290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8467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94E33B-5A8F-B4A7-A563-4FBE9F7FC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4914900"/>
            <a:ext cx="3926164" cy="1780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2D7AB3-F64A-10D7-D1B9-6CC6C889C7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600" y="1562100"/>
            <a:ext cx="12609311" cy="344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9438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7ECE9973-D720-5CCE-9266-28E373687D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390900"/>
            <a:ext cx="16131414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77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1307</TotalTime>
  <Words>356</Words>
  <Application>Microsoft Office PowerPoint</Application>
  <PresentationFormat>Custom</PresentationFormat>
  <Paragraphs>53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宋体</vt:lpstr>
      <vt:lpstr>Arial</vt:lpstr>
      <vt:lpstr>Bahiana</vt:lpstr>
      <vt:lpstr>Barlow Condensed Black</vt:lpstr>
      <vt:lpstr>Barlow Light</vt:lpstr>
      <vt:lpstr>Calibri</vt:lpstr>
      <vt:lpstr>Cambria</vt:lpstr>
      <vt:lpstr>Goudy Stout</vt:lpstr>
      <vt:lpstr>Jokerman</vt:lpstr>
      <vt:lpstr>Roboto Black</vt:lpstr>
      <vt:lpstr>Times New Roman</vt:lpstr>
      <vt:lpstr>字魂110号-武林江湖体</vt:lpstr>
      <vt:lpstr>庞门正道标题体</vt:lpstr>
      <vt:lpstr>思源宋体 Heavy</vt:lpstr>
      <vt:lpstr>思源黑体 Light</vt:lpstr>
      <vt:lpstr>1_Office 主题​​</vt:lpstr>
      <vt:lpstr>1_Chinese New Year by Slidesgo</vt:lpstr>
      <vt:lpstr>Office Theme</vt:lpstr>
      <vt:lpstr>2_Chinese New Year by Slidesgo</vt:lpstr>
      <vt:lpstr>PowerPoint Presentation</vt:lpstr>
      <vt:lpstr>PowerPoint Presentation</vt:lpstr>
      <vt:lpstr>15 giờ 35 phút + 3 giờ 20 phút = ?</vt:lpstr>
      <vt:lpstr>25 phút 35 giây + 20 phút 15 giây = ?</vt:lpstr>
      <vt:lpstr>24 giờ 46 phút + 15 giờ 35 phút = ? </vt:lpstr>
      <vt:lpstr>15 phút 35 giây + 9 phút 50 giây =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description>9Slide.vn</dc:description>
  <cp:lastModifiedBy>hien tran 0353095025</cp:lastModifiedBy>
  <cp:revision>3</cp:revision>
  <dcterms:created xsi:type="dcterms:W3CDTF">2022-01-04T14:27:59Z</dcterms:created>
  <dcterms:modified xsi:type="dcterms:W3CDTF">2025-02-21T03:23:40Z</dcterms:modified>
  <cp:category>9Slide.vn</cp:category>
</cp:coreProperties>
</file>