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58"/>
  </p:notesMasterIdLst>
  <p:sldIdLst>
    <p:sldId id="267" r:id="rId4"/>
    <p:sldId id="260" r:id="rId5"/>
    <p:sldId id="271" r:id="rId6"/>
    <p:sldId id="256" r:id="rId7"/>
    <p:sldId id="273" r:id="rId8"/>
    <p:sldId id="274" r:id="rId9"/>
    <p:sldId id="268" r:id="rId10"/>
    <p:sldId id="275" r:id="rId11"/>
    <p:sldId id="587" r:id="rId12"/>
    <p:sldId id="277" r:id="rId13"/>
    <p:sldId id="329" r:id="rId14"/>
    <p:sldId id="542" r:id="rId15"/>
    <p:sldId id="538" r:id="rId16"/>
    <p:sldId id="539" r:id="rId17"/>
    <p:sldId id="540" r:id="rId18"/>
    <p:sldId id="544" r:id="rId19"/>
    <p:sldId id="336" r:id="rId20"/>
    <p:sldId id="332" r:id="rId21"/>
    <p:sldId id="546" r:id="rId22"/>
    <p:sldId id="312" r:id="rId23"/>
    <p:sldId id="547" r:id="rId24"/>
    <p:sldId id="333" r:id="rId25"/>
    <p:sldId id="549" r:id="rId26"/>
    <p:sldId id="334" r:id="rId27"/>
    <p:sldId id="552" r:id="rId28"/>
    <p:sldId id="276" r:id="rId29"/>
    <p:sldId id="551" r:id="rId30"/>
    <p:sldId id="550" r:id="rId31"/>
    <p:sldId id="553" r:id="rId32"/>
    <p:sldId id="555" r:id="rId33"/>
    <p:sldId id="562" r:id="rId34"/>
    <p:sldId id="592" r:id="rId35"/>
    <p:sldId id="563" r:id="rId36"/>
    <p:sldId id="284" r:id="rId37"/>
    <p:sldId id="556" r:id="rId38"/>
    <p:sldId id="590" r:id="rId39"/>
    <p:sldId id="567" r:id="rId40"/>
    <p:sldId id="299" r:id="rId41"/>
    <p:sldId id="300" r:id="rId42"/>
    <p:sldId id="301" r:id="rId43"/>
    <p:sldId id="566" r:id="rId44"/>
    <p:sldId id="591" r:id="rId45"/>
    <p:sldId id="568" r:id="rId46"/>
    <p:sldId id="569" r:id="rId47"/>
    <p:sldId id="561" r:id="rId48"/>
    <p:sldId id="570" r:id="rId49"/>
    <p:sldId id="594" r:id="rId50"/>
    <p:sldId id="558" r:id="rId51"/>
    <p:sldId id="571" r:id="rId52"/>
    <p:sldId id="593" r:id="rId53"/>
    <p:sldId id="572" r:id="rId54"/>
    <p:sldId id="554" r:id="rId55"/>
    <p:sldId id="584" r:id="rId56"/>
    <p:sldId id="266" r:id="rId5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93DBFF"/>
    <a:srgbClr val="0000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192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>
            <a:extLst>
              <a:ext uri="{FF2B5EF4-FFF2-40B4-BE49-F238E27FC236}">
                <a16:creationId xmlns:a16="http://schemas.microsoft.com/office/drawing/2014/main" id="{9FA79648-B497-438F-A530-9FB9205FE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备注占位符 2">
            <a:extLst>
              <a:ext uri="{FF2B5EF4-FFF2-40B4-BE49-F238E27FC236}">
                <a16:creationId xmlns:a16="http://schemas.microsoft.com/office/drawing/2014/main" id="{7FDF052A-C226-4107-8559-C9B7CDAF2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sym typeface="+mn-ea"/>
              </a:rPr>
              <a:t>Bài giảng thiết kế bởi: Hương Thảo - tranthao121004@gmail.com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id="{4A3CF04B-6FAD-4419-AE89-AD1561321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5D3847-F9A6-4271-BEB4-F0B7C7F17ECB}" type="slidenum">
              <a:rPr lang="zh-CN" altLang="en-US" sz="120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/>
              <a:t>53</a:t>
            </a:fld>
            <a:endParaRPr lang="zh-CN" altLang="en-US" sz="120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2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4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7249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681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94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FFBF4-D5B3-4FD2-B4EC-6A89EB96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FDA71-6D90-4B7C-9B88-DFD5C188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E2AB5-6105-4FB7-B0E9-FED33E95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92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523DA-2439-47F9-BE35-F435E98A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575B4-C5D7-4EBE-8DF2-B5B84331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2098E-13DE-442E-8E60-2F6A54BB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603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8CCAD-156D-4C7F-A42D-DB8312A7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9AED4-B17D-4549-BAF3-45F69F47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7AC2E-478F-4CE6-974C-CB2C9DCE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5587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4409D2-3CC6-4618-9EB8-6C96D063C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A67738-D938-4301-84A7-62810E73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D3B1C6-5705-460A-8DBE-720104C5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520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829ABC6-7F2C-434D-961F-2DA18892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3A03E2-291B-4482-AD39-FD8B62CA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F8825A-AFA8-457F-B989-9280EE8E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6801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5D9DE2-D334-43D7-8F4A-E6DD27E8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489F8D-5A1E-4B7C-A710-9382B520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16487A-8371-495B-861B-FCC8E8D2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1170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DF9E16-A86D-4702-AD9F-C3A035DC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07E34F7-4E75-4F47-AB85-2478225D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905AA9-820E-4ED0-907B-9F9EB5AE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4124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5DB692-A64E-481C-B6E0-E6E4BEB5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344280-F83B-48FE-A93F-3633B967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50598E-C7D5-4889-AB18-6EC3DA1E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867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AE52DA-897B-44A3-A833-86ED7DF8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F609D7-AB39-40EE-BE84-7CC93197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37412D-0DD3-4550-84F5-6F84F680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0079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375DB-9FEC-4263-A3DA-E427F125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0C97A-D7F6-4F8F-B5A2-9D575735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22147-B6D5-408A-832C-E3DEA58B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86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7CA04-E1D6-4AB8-BCD5-5D2E0AC8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630B-7EB5-48ED-A49E-F94E706A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BBF66-B726-4956-827D-7B06795D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0797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59776AB1-2DA2-4463-BB8B-9A6BE1815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3743E13D-58C2-4851-A047-9DD3B7DE8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2248C-9161-4FAF-B36E-13FB0837D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7C8C9-FB99-41D3-9CFB-696491BDD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BE279-4BD1-4EA2-AF4A-26AE711A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  <p:pic>
        <p:nvPicPr>
          <p:cNvPr id="5127" name="图片 7" descr="444">
            <a:extLst>
              <a:ext uri="{FF2B5EF4-FFF2-40B4-BE49-F238E27FC236}">
                <a16:creationId xmlns:a16="http://schemas.microsoft.com/office/drawing/2014/main" id="{866E2EFB-21BE-45B1-A44A-5FF5B5A3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3175"/>
            <a:ext cx="1220893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97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9.gif"/><Relationship Id="rId2" Type="http://schemas.openxmlformats.org/officeDocument/2006/relationships/audio" Target="NULL" TargetMode="External"/><Relationship Id="rId16" Type="http://schemas.openxmlformats.org/officeDocument/2006/relationships/image" Target="../media/image8.gif"/><Relationship Id="rId20" Type="http://schemas.openxmlformats.org/officeDocument/2006/relationships/image" Target="../media/image12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5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49.gif"/><Relationship Id="rId11" Type="http://schemas.openxmlformats.org/officeDocument/2006/relationships/image" Target="../media/image54.png"/><Relationship Id="rId5" Type="http://schemas.openxmlformats.org/officeDocument/2006/relationships/image" Target="../media/image48.gif"/><Relationship Id="rId10" Type="http://schemas.openxmlformats.org/officeDocument/2006/relationships/image" Target="../media/image53.gif"/><Relationship Id="rId4" Type="http://schemas.openxmlformats.org/officeDocument/2006/relationships/image" Target="../media/image47.wmf"/><Relationship Id="rId9" Type="http://schemas.openxmlformats.org/officeDocument/2006/relationships/image" Target="../media/image5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6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19" Type="http://schemas.openxmlformats.org/officeDocument/2006/relationships/image" Target="../media/image17.png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9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8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1" Type="http://schemas.openxmlformats.org/officeDocument/2006/relationships/themeOverride" Target="../theme/themeOverride6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2000538"/>
            <a:ext cx="6366590" cy="208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38" name="Picture 17" descr="SPARKLES">
            <a:extLst>
              <a:ext uri="{FF2B5EF4-FFF2-40B4-BE49-F238E27FC236}">
                <a16:creationId xmlns:a16="http://schemas.microsoft.com/office/drawing/2014/main" id="{70E34E42-F6CB-4B4C-A246-F919976A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>
            <a:extLst>
              <a:ext uri="{FF2B5EF4-FFF2-40B4-BE49-F238E27FC236}">
                <a16:creationId xmlns:a16="http://schemas.microsoft.com/office/drawing/2014/main" id="{CFD41AB0-A478-4D2C-87BF-BA842BB2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03" y="2963171"/>
            <a:ext cx="1738424" cy="1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>
            <a:extLst>
              <a:ext uri="{FF2B5EF4-FFF2-40B4-BE49-F238E27FC236}">
                <a16:creationId xmlns:a16="http://schemas.microsoft.com/office/drawing/2014/main" id="{789555E7-457B-4A29-9860-6A263153A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>
            <a:extLst>
              <a:ext uri="{FF2B5EF4-FFF2-40B4-BE49-F238E27FC236}">
                <a16:creationId xmlns:a16="http://schemas.microsoft.com/office/drawing/2014/main" id="{31794EC3-B5D5-4F28-83D8-8BA82BBA8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>
            <a:extLst>
              <a:ext uri="{FF2B5EF4-FFF2-40B4-BE49-F238E27FC236}">
                <a16:creationId xmlns:a16="http://schemas.microsoft.com/office/drawing/2014/main" id="{56CD3F37-55A4-4A66-B993-3DCE891A0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>
            <a:extLst>
              <a:ext uri="{FF2B5EF4-FFF2-40B4-BE49-F238E27FC236}">
                <a16:creationId xmlns:a16="http://schemas.microsoft.com/office/drawing/2014/main" id="{4461F4B5-BB0B-45F9-9DE3-D0C0AFC60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161734" y="1855060"/>
            <a:ext cx="3113650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1CA9DC0C-7C67-4645-B084-AF52312D038C}"/>
              </a:ext>
            </a:extLst>
          </p:cNvPr>
          <p:cNvSpPr/>
          <p:nvPr/>
        </p:nvSpPr>
        <p:spPr>
          <a:xfrm>
            <a:off x="9120188" y="4292600"/>
            <a:ext cx="3052762" cy="1944688"/>
          </a:xfrm>
          <a:prstGeom prst="cloud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>
                <a:solidFill>
                  <a:srgbClr val="FFFFFF"/>
                </a:solidFill>
                <a:latin typeface="Arial-Rounded"/>
                <a:ea typeface="Arial-Rounded"/>
                <a:cs typeface="Arial-Rounded"/>
              </a:rPr>
              <a:t>Đọc mẫu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43B0B-107A-4211-B513-1602CC36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898427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A3E58-80F5-4F89-9D22-CC4EC080F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22" y="620712"/>
            <a:ext cx="3188678" cy="350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                   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 </a:t>
            </a:r>
            <a:r>
              <a:rPr lang="en-US" sz="2500" i="0" u="none" strike="noStrike" dirty="0">
                <a:effectLst/>
                <a:latin typeface="+mj-lt"/>
              </a:rPr>
              <a:t>           </a:t>
            </a:r>
            <a:r>
              <a:rPr lang="vi-VN" sz="2500" i="0" u="none" strike="noStrike" dirty="0">
                <a:effectLst/>
                <a:latin typeface="+mj-lt"/>
              </a:rPr>
              <a:t>. 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dirty="0">
                <a:latin typeface="+mj-lt"/>
              </a:rPr>
              <a:t>             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36" y="4295808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8749" y="425565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73" y="6050159"/>
            <a:ext cx="10618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hlinkClick r:id="rId2" action="ppaction://hlinksldjump"/>
            <a:extLst>
              <a:ext uri="{FF2B5EF4-FFF2-40B4-BE49-F238E27FC236}">
                <a16:creationId xmlns:a16="http://schemas.microsoft.com/office/drawing/2014/main" id="{996EC2BE-1457-4E2B-A1D6-FF72D55A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641" y="810347"/>
            <a:ext cx="15056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2" action="ppaction://hlinksldjump"/>
            <a:extLst>
              <a:ext uri="{FF2B5EF4-FFF2-40B4-BE49-F238E27FC236}">
                <a16:creationId xmlns:a16="http://schemas.microsoft.com/office/drawing/2014/main" id="{88C437C7-8DF2-4A31-948C-37907EA83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248" y="2432533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3" action="ppaction://hlinksldjump"/>
            <a:extLst>
              <a:ext uri="{FF2B5EF4-FFF2-40B4-BE49-F238E27FC236}">
                <a16:creationId xmlns:a16="http://schemas.microsoft.com/office/drawing/2014/main" id="{5C5067C8-DE1B-41F8-8637-436365D73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6" y="4931029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56" y="477957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779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D7BBFB-EDB4-4916-A934-464E8CEE9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2" y="199265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4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Rectangle: Rounded Corners 4">
            <a:extLst>
              <a:ext uri="{FF2B5EF4-FFF2-40B4-BE49-F238E27FC236}">
                <a16:creationId xmlns:a16="http://schemas.microsoft.com/office/drawing/2014/main" id="{6482A3E8-89A9-4DE3-AD13-58287269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D80FA9-1E2D-494C-83C2-906C9A4CC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86C6B59B-04A6-433D-AFC7-75FBADDC6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D7DC9D-CBED-4344-9953-1F786CD62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4DA052FB-4B62-423E-9ECC-16FFF5D0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950" y="3737836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191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</a:t>
            </a:r>
            <a:endParaRPr lang="en-US" sz="25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247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672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74" y="6046375"/>
            <a:ext cx="9691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altLang="en-US" sz="3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252" y="467873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TextBox 24">
            <a:hlinkClick r:id="rId3" action="ppaction://hlinksldjump"/>
            <a:extLst>
              <a:ext uri="{FF2B5EF4-FFF2-40B4-BE49-F238E27FC236}">
                <a16:creationId xmlns:a16="http://schemas.microsoft.com/office/drawing/2014/main" id="{C37B9B81-9513-4047-8692-28B997DA84E9}"/>
              </a:ext>
            </a:extLst>
          </p:cNvPr>
          <p:cNvSpPr txBox="1"/>
          <p:nvPr/>
        </p:nvSpPr>
        <p:spPr>
          <a:xfrm>
            <a:off x="3347542" y="4857794"/>
            <a:ext cx="856690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 trải qua những ngày vui vẻ, ấm áp vì không phải sống một</a:t>
            </a:r>
            <a:endParaRPr lang="en-US" sz="25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28274-6BEA-4C6F-BAFF-78D14DA11C08}"/>
              </a:ext>
            </a:extLst>
          </p:cNvPr>
          <p:cNvSpPr txBox="1"/>
          <p:nvPr/>
        </p:nvSpPr>
        <p:spPr>
          <a:xfrm>
            <a:off x="242098" y="5236599"/>
            <a:ext cx="41557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 giữa mùa đông lạnh giá.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76787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6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61B-705B-4D78-83DE-86E45187BA8E}"/>
              </a:ext>
            </a:extLst>
          </p:cNvPr>
          <p:cNvSpPr txBox="1">
            <a:spLocks/>
          </p:cNvSpPr>
          <p:nvPr/>
        </p:nvSpPr>
        <p:spPr>
          <a:xfrm>
            <a:off x="3037058" y="1214099"/>
            <a:ext cx="5330372" cy="825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B5B00-38AF-466C-9F29-E59107AB014D}"/>
              </a:ext>
            </a:extLst>
          </p:cNvPr>
          <p:cNvSpPr txBox="1">
            <a:spLocks/>
          </p:cNvSpPr>
          <p:nvPr/>
        </p:nvSpPr>
        <p:spPr>
          <a:xfrm>
            <a:off x="211015" y="2609396"/>
            <a:ext cx="11591779" cy="1672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B597B3-0893-4F11-8452-EEB6478C332F}"/>
              </a:ext>
            </a:extLst>
          </p:cNvPr>
          <p:cNvCxnSpPr/>
          <p:nvPr/>
        </p:nvCxnSpPr>
        <p:spPr>
          <a:xfrm flipH="1">
            <a:off x="6585744" y="2799383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3EA453-DBE4-41F8-8855-12B1B8B50349}"/>
              </a:ext>
            </a:extLst>
          </p:cNvPr>
          <p:cNvCxnSpPr/>
          <p:nvPr/>
        </p:nvCxnSpPr>
        <p:spPr>
          <a:xfrm flipH="1">
            <a:off x="2977100" y="2816915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5AC292-33F0-4C07-ADB7-1236D7AB27B3}"/>
              </a:ext>
            </a:extLst>
          </p:cNvPr>
          <p:cNvCxnSpPr/>
          <p:nvPr/>
        </p:nvCxnSpPr>
        <p:spPr>
          <a:xfrm flipH="1">
            <a:off x="2019699" y="3567779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86231F-807A-4ADC-B615-AA63DF496469}"/>
              </a:ext>
            </a:extLst>
          </p:cNvPr>
          <p:cNvGrpSpPr/>
          <p:nvPr/>
        </p:nvGrpSpPr>
        <p:grpSpPr>
          <a:xfrm>
            <a:off x="6587399" y="3601562"/>
            <a:ext cx="328085" cy="730490"/>
            <a:chOff x="8361062" y="3429000"/>
            <a:chExt cx="328085" cy="7304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CEBB33-2E4C-43B2-B428-37CE34BAB7D0}"/>
                </a:ext>
              </a:extLst>
            </p:cNvPr>
            <p:cNvCxnSpPr/>
            <p:nvPr/>
          </p:nvCxnSpPr>
          <p:spPr>
            <a:xfrm flipH="1">
              <a:off x="8361062" y="3429000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7084FB6-ED92-4C3E-8546-43C515786E0A}"/>
                </a:ext>
              </a:extLst>
            </p:cNvPr>
            <p:cNvCxnSpPr/>
            <p:nvPr/>
          </p:nvCxnSpPr>
          <p:spPr>
            <a:xfrm flipH="1">
              <a:off x="8449996" y="3445555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8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AF9B0-8566-4102-A414-6C37C315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975"/>
            <a:ext cx="99077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</a:t>
            </a:r>
            <a:r>
              <a:rPr lang="vi-VN" sz="2500" dirty="0">
                <a:latin typeface="+mj-lt"/>
              </a:rPr>
              <a:t>chú </a:t>
            </a:r>
            <a:r>
              <a:rPr lang="vi-VN" sz="2500" i="0" u="none" strike="noStrike" dirty="0">
                <a:effectLst/>
                <a:latin typeface="+mj-lt"/>
              </a:rPr>
              <a:t>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F8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568398" cy="3287012"/>
            <a:chOff x="156834" y="1993081"/>
            <a:chExt cx="2202981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2045973" cy="1204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75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635543" cy="3287012"/>
            <a:chOff x="156834" y="1993081"/>
            <a:chExt cx="2229545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2072537" cy="1204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C0A798-66CC-4A4A-AD1D-4992CA527BD5}"/>
              </a:ext>
            </a:extLst>
          </p:cNvPr>
          <p:cNvGrpSpPr/>
          <p:nvPr/>
        </p:nvGrpSpPr>
        <p:grpSpPr>
          <a:xfrm>
            <a:off x="6551029" y="2367581"/>
            <a:ext cx="5330894" cy="3287012"/>
            <a:chOff x="156834" y="1993081"/>
            <a:chExt cx="2109019" cy="2109019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B6087FEE-96DF-4A4C-9078-E63C01709881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C2A029-C41F-46F3-B41E-7E6659818A32}"/>
                </a:ext>
              </a:extLst>
            </p:cNvPr>
            <p:cNvSpPr txBox="1"/>
            <p:nvPr/>
          </p:nvSpPr>
          <p:spPr>
            <a:xfrm>
              <a:off x="277360" y="2443883"/>
              <a:ext cx="1867966" cy="112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trú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ngụ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sinh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tạm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nơi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Một buổi sáng, </a:t>
            </a:r>
            <a:r>
              <a:rPr lang="vi-VN" sz="2500" dirty="0">
                <a:solidFill>
                  <a:srgbClr val="0000FF"/>
                </a:solidFill>
                <a:latin typeface="+mj-lt"/>
              </a:rPr>
              <a:t>chú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đang kiếm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solidFill>
                  <a:srgbClr val="FF3300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>
              <a:solidFill>
                <a:srgbClr val="FF33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solidFill>
                <a:srgbClr val="00B050"/>
              </a:solidFill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3708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8654D-460B-4046-81CD-C7D99F10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0"/>
            <a:ext cx="12141201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89E4E54-9C90-4538-BCFD-E0E7D8932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484" y="0"/>
            <a:ext cx="2895600" cy="548640"/>
          </a:xfrm>
          <a:prstGeom prst="wedgeRoundRectCallout">
            <a:avLst>
              <a:gd name="adj1" fmla="val -25745"/>
              <a:gd name="adj2" fmla="val 72153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1280161" y="1631853"/>
            <a:ext cx="5359790" cy="267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/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80244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319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</a:t>
            </a:r>
            <a:r>
              <a:rPr lang="vi-VN" sz="28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Một buổi sáng</a:t>
            </a:r>
            <a:r>
              <a:rPr lang="vi-VN" sz="2800" dirty="0">
                <a:latin typeface="+mj-lt"/>
              </a:rPr>
              <a:t>, chú </a:t>
            </a:r>
            <a:r>
              <a:rPr lang="vi-VN" sz="2800" i="0" u="none" strike="noStrike" dirty="0">
                <a:effectLst/>
                <a:latin typeface="+mj-lt"/>
              </a:rPr>
              <a:t>đang kiếm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800" i="0" u="none" strike="noStrike" dirty="0">
                <a:effectLst/>
                <a:latin typeface="+mj-lt"/>
              </a:rPr>
              <a:t>: “Chào bạn! Rất vui được gặp bạn!”. </a:t>
            </a:r>
            <a:r>
              <a:rPr lang="en-US" sz="2800" i="0" u="none" strike="noStrike" dirty="0">
                <a:effectLst/>
                <a:latin typeface="+mj-lt"/>
              </a:rPr>
              <a:t>                                                      </a:t>
            </a:r>
            <a:r>
              <a:rPr lang="vi-VN" sz="2800" i="0" u="none" strike="noStrike" dirty="0">
                <a:effectLst/>
                <a:latin typeface="+mj-lt"/>
              </a:rPr>
              <a:t>: “Chào bạn!”, rồi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                </a:t>
            </a:r>
            <a:r>
              <a:rPr lang="vi-VN" sz="2800" i="0" u="none" strike="noStrike" dirty="0">
                <a:effectLst/>
                <a:latin typeface="+mj-lt"/>
              </a:rPr>
              <a:t>. Chú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endParaRPr lang="en-US" sz="28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</a:t>
            </a:r>
            <a:r>
              <a:rPr lang="vi-VN" sz="2800" i="0" u="none" strike="noStrike" dirty="0">
                <a:solidFill>
                  <a:srgbClr val="FF0000"/>
                </a:solidFill>
                <a:effectLst/>
                <a:latin typeface="+mj-lt"/>
              </a:rPr>
              <a:t>run run</a:t>
            </a:r>
            <a:r>
              <a:rPr lang="vi-VN" sz="2800" i="0" u="none" strike="noStrike" dirty="0">
                <a:effectLst/>
                <a:latin typeface="+mj-lt"/>
              </a:rPr>
              <a:t>: “Xin lỗi, tôi không biết đây là nhà của bạn.”. Nhím trắng tươi cười: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8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chỗ ở cho đẹp. </a:t>
            </a:r>
            <a:endParaRPr lang="vi-VN" sz="2800" dirty="0">
              <a:effectLst/>
              <a:latin typeface="+mj-lt"/>
            </a:endParaRPr>
          </a:p>
          <a:p>
            <a:pPr algn="r" rtl="0"/>
            <a:r>
              <a:rPr lang="vi-VN" sz="2800" i="0" u="none" strike="noStrike" dirty="0">
                <a:effectLst/>
                <a:latin typeface="+mj-lt"/>
              </a:rPr>
              <a:t>(Theo Minh Anh)</a:t>
            </a:r>
            <a:endParaRPr lang="vi-VN" sz="28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5" y="6007294"/>
            <a:ext cx="8678936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Chi tiết nào cho thấy nhím nâu rất nhút nhát?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4C735-D0D1-45B6-A947-DD9136615BAE}"/>
              </a:ext>
            </a:extLst>
          </p:cNvPr>
          <p:cNvSpPr txBox="1"/>
          <p:nvPr/>
        </p:nvSpPr>
        <p:spPr>
          <a:xfrm>
            <a:off x="4396179" y="1707475"/>
            <a:ext cx="459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lúng túng</a:t>
            </a:r>
            <a:r>
              <a:rPr lang="vi-VN" sz="2800" i="0" u="none" strike="noStrike" dirty="0">
                <a:effectLst/>
                <a:latin typeface="+mj-lt"/>
              </a:rPr>
              <a:t>, </a:t>
            </a:r>
            <a:r>
              <a:rPr lang="vi-VN" sz="2800" i="0" u="none" strike="noStrike" dirty="0">
                <a:solidFill>
                  <a:srgbClr val="FF0000"/>
                </a:solidFill>
                <a:effectLst/>
                <a:latin typeface="+mj-lt"/>
              </a:rPr>
              <a:t>nói lí nhí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180535" y="2210559"/>
            <a:ext cx="258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solidFill>
                  <a:srgbClr val="FF0000"/>
                </a:solidFill>
                <a:effectLst/>
                <a:latin typeface="+mj-lt"/>
              </a:rPr>
              <a:t>nấp vào bụi cây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52D9-93B5-4FA2-ABE2-3C0E2BE07C9C}"/>
              </a:ext>
            </a:extLst>
          </p:cNvPr>
          <p:cNvSpPr txBox="1"/>
          <p:nvPr/>
        </p:nvSpPr>
        <p:spPr>
          <a:xfrm>
            <a:off x="3221504" y="2230695"/>
            <a:ext cx="505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solidFill>
                  <a:srgbClr val="FF0000"/>
                </a:solidFill>
                <a:effectLst/>
                <a:latin typeface="+mj-lt"/>
              </a:rPr>
              <a:t>cuộn tròn người </a:t>
            </a:r>
            <a:r>
              <a:rPr lang="vi-VN" sz="2800" i="0" u="none" strike="noStrike" dirty="0">
                <a:effectLst/>
                <a:latin typeface="+mj-lt"/>
              </a:rPr>
              <a:t>lại mà vẫn </a:t>
            </a:r>
            <a:r>
              <a:rPr lang="vi-VN" sz="2800" i="0" u="none" strike="noStrike" dirty="0">
                <a:solidFill>
                  <a:srgbClr val="FF0000"/>
                </a:solidFill>
                <a:effectLst/>
                <a:latin typeface="+mj-lt"/>
              </a:rPr>
              <a:t>sợ hãi</a:t>
            </a:r>
            <a:r>
              <a:rPr lang="vi-VN" sz="2800" i="0" u="none" strike="noStrike" dirty="0">
                <a:effectLst/>
                <a:latin typeface="+mj-lt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630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6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8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05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6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</a:t>
            </a:r>
            <a:r>
              <a:rPr lang="vi-VN" sz="26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trắng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600" i="0" u="none" strike="noStrike" dirty="0">
                <a:effectLst/>
                <a:latin typeface="+mj-lt"/>
              </a:rPr>
              <a:t>: “Chào bạn! Rất vui được gặp bạn!”. Nhím nâu lúng túng, nói lí nhí: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“Chào bạn!”, rồi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nấp vào bụi cây. Chú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6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en-US" sz="26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             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nâu run run: “Xin lỗi, tôi không biết đây là nhà của bạn.”. Nhím trắng tươi cười:</a:t>
            </a:r>
            <a:r>
              <a:rPr lang="en-US" sz="2600" dirty="0"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6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</a:t>
            </a:r>
            <a:r>
              <a:rPr lang="vi-VN" sz="26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chỗ ở cho đẹp. </a:t>
            </a:r>
            <a:endParaRPr lang="vi-VN" sz="2600" dirty="0">
              <a:effectLst/>
              <a:latin typeface="+mj-lt"/>
            </a:endParaRPr>
          </a:p>
          <a:p>
            <a:pPr algn="r" rtl="0"/>
            <a:r>
              <a:rPr lang="vi-VN" sz="2600" i="0" u="none" strike="noStrike" dirty="0">
                <a:effectLst/>
                <a:latin typeface="+mj-lt"/>
              </a:rPr>
              <a:t>(Theo Minh Anh)</a:t>
            </a:r>
            <a:endParaRPr lang="vi-VN" sz="26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4" y="6007294"/>
            <a:ext cx="9610579" cy="744220"/>
          </a:xfrm>
          <a:prstGeom prst="roundRect">
            <a:avLst/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8658980" y="853483"/>
            <a:ext cx="35330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2B480-4498-4BCD-89B0-A9A7BFD7349E}"/>
              </a:ext>
            </a:extLst>
          </p:cNvPr>
          <p:cNvSpPr txBox="1"/>
          <p:nvPr/>
        </p:nvSpPr>
        <p:spPr>
          <a:xfrm>
            <a:off x="215386" y="1316898"/>
            <a:ext cx="58806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E518E-E3A7-401E-BB5D-F77C9F7B8694}"/>
              </a:ext>
            </a:extLst>
          </p:cNvPr>
          <p:cNvSpPr txBox="1"/>
          <p:nvPr/>
        </p:nvSpPr>
        <p:spPr>
          <a:xfrm>
            <a:off x="1094936" y="2636414"/>
            <a:ext cx="110970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i="0" u="none" strike="noStrike" dirty="0">
                <a:effectLst/>
                <a:latin typeface="+mj-lt"/>
              </a:rPr>
              <a:t>Bất chợt, mưa kéo đến. Nhím nâu</a:t>
            </a:r>
            <a:endParaRPr lang="en-US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E130F-97CF-47AB-AC7B-5B4F18985DD7}"/>
              </a:ext>
            </a:extLst>
          </p:cNvPr>
          <p:cNvSpPr txBox="1"/>
          <p:nvPr/>
        </p:nvSpPr>
        <p:spPr>
          <a:xfrm>
            <a:off x="142813" y="3099829"/>
            <a:ext cx="7346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vội bước vào cái hang nhỏ. Thì ra là nhà nhím trắng.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9BD5F6-A862-4C47-93D4-BE4FBEBF3DB5}"/>
              </a:ext>
            </a:extLst>
          </p:cNvPr>
          <p:cNvSpPr txBox="1"/>
          <p:nvPr/>
        </p:nvSpPr>
        <p:spPr>
          <a:xfrm>
            <a:off x="8658980" y="499985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6EC90E-B1B4-4EC7-9C21-5A50EE529BA9}"/>
              </a:ext>
            </a:extLst>
          </p:cNvPr>
          <p:cNvSpPr txBox="1"/>
          <p:nvPr/>
        </p:nvSpPr>
        <p:spPr>
          <a:xfrm>
            <a:off x="142813" y="2599852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2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8" grpId="0"/>
      <p:bldP spid="9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60" y="222885"/>
            <a:ext cx="10710740" cy="1035685"/>
          </a:xfrm>
          <a:solidFill>
            <a:srgbClr val="AFE4FF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Theo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42362" y="3715702"/>
            <a:ext cx="11507275" cy="1035685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9C9BC7-012E-4789-8CEC-580CAC57C1CC}"/>
              </a:ext>
            </a:extLst>
          </p:cNvPr>
          <p:cNvGrpSpPr/>
          <p:nvPr/>
        </p:nvGrpSpPr>
        <p:grpSpPr>
          <a:xfrm>
            <a:off x="168811" y="1258571"/>
            <a:ext cx="11680825" cy="2384962"/>
            <a:chOff x="168811" y="1258571"/>
            <a:chExt cx="11680825" cy="2384962"/>
          </a:xfrm>
        </p:grpSpPr>
        <p:sp>
          <p:nvSpPr>
            <p:cNvPr id="5" name="Cloud 4"/>
            <p:cNvSpPr/>
            <p:nvPr/>
          </p:nvSpPr>
          <p:spPr>
            <a:xfrm>
              <a:off x="168811" y="1258571"/>
              <a:ext cx="11680825" cy="238496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20528F-5322-4736-A33C-ACF63DDA00A2}"/>
                </a:ext>
              </a:extLst>
            </p:cNvPr>
            <p:cNvSpPr/>
            <p:nvPr/>
          </p:nvSpPr>
          <p:spPr>
            <a:xfrm>
              <a:off x="1800664" y="1731034"/>
              <a:ext cx="8989255" cy="1364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32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hím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32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hím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bụng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buồn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B1D2E9-5CA1-4922-9B90-EEFDB3F1210B}"/>
              </a:ext>
            </a:extLst>
          </p:cNvPr>
          <p:cNvGrpSpPr/>
          <p:nvPr/>
        </p:nvGrpSpPr>
        <p:grpSpPr>
          <a:xfrm>
            <a:off x="342362" y="4751388"/>
            <a:ext cx="11643312" cy="2106612"/>
            <a:chOff x="342362" y="4751388"/>
            <a:chExt cx="11643312" cy="2106612"/>
          </a:xfrm>
        </p:grpSpPr>
        <p:sp>
          <p:nvSpPr>
            <p:cNvPr id="7" name="Cloud 6"/>
            <p:cNvSpPr/>
            <p:nvPr/>
          </p:nvSpPr>
          <p:spPr>
            <a:xfrm>
              <a:off x="342362" y="4751388"/>
              <a:ext cx="11643312" cy="210661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31F471-4015-480E-A3B8-7FBFFCB720AA}"/>
                </a:ext>
              </a:extLst>
            </p:cNvPr>
            <p:cNvSpPr/>
            <p:nvPr/>
          </p:nvSpPr>
          <p:spPr>
            <a:xfrm>
              <a:off x="2067950" y="5143720"/>
              <a:ext cx="8989255" cy="1321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32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hím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nhờ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32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hím</a:t>
              </a:r>
              <a:r>
                <a:rPr lang="en-US" sz="32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5" grpId="1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642504" y="2467767"/>
              <a:ext cx="8073960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388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7892-8170-4A2B-920E-1D1378B03C36}"/>
              </a:ext>
            </a:extLst>
          </p:cNvPr>
          <p:cNvSpPr>
            <a:spLocks noGrp="1"/>
          </p:cNvSpPr>
          <p:nvPr/>
        </p:nvSpPr>
        <p:spPr>
          <a:xfrm>
            <a:off x="398145" y="720679"/>
            <a:ext cx="1179385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45D0A9CF-E944-4D2A-ADE6-B6B1F8EB323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0" y="1944914"/>
            <a:ext cx="9465677" cy="491308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CF4A67CB-7F59-4F0C-8040-2BA3CE44F76D}"/>
              </a:ext>
            </a:extLst>
          </p:cNvPr>
          <p:cNvSpPr/>
          <p:nvPr/>
        </p:nvSpPr>
        <p:spPr>
          <a:xfrm>
            <a:off x="9013371" y="2402500"/>
            <a:ext cx="3178629" cy="2351270"/>
          </a:xfrm>
          <a:prstGeom prst="cloudCallout">
            <a:avLst>
              <a:gd name="adj1" fmla="val -79057"/>
              <a:gd name="adj2" fmla="val 683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9C4D5A-0C94-44EB-9E12-28FC5B6E1CBC}"/>
              </a:ext>
            </a:extLst>
          </p:cNvPr>
          <p:cNvSpPr>
            <a:spLocks noGrp="1"/>
          </p:cNvSpPr>
          <p:nvPr/>
        </p:nvSpPr>
        <p:spPr>
          <a:xfrm>
            <a:off x="9364843" y="2766060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5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55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3200-056A-4264-B064-9615C4CD2C30}"/>
              </a:ext>
            </a:extLst>
          </p:cNvPr>
          <p:cNvSpPr>
            <a:spLocks noGrp="1"/>
          </p:cNvSpPr>
          <p:nvPr/>
        </p:nvSpPr>
        <p:spPr>
          <a:xfrm>
            <a:off x="547913" y="856344"/>
            <a:ext cx="11049001" cy="16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E66536B-052F-4DF1-B56C-547327944198}"/>
              </a:ext>
            </a:extLst>
          </p:cNvPr>
          <p:cNvSpPr/>
          <p:nvPr/>
        </p:nvSpPr>
        <p:spPr>
          <a:xfrm>
            <a:off x="1204686" y="2888343"/>
            <a:ext cx="9695543" cy="754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B08058-C52F-4A8E-A769-94526737F9F6}"/>
              </a:ext>
            </a:extLst>
          </p:cNvPr>
          <p:cNvSpPr/>
          <p:nvPr/>
        </p:nvSpPr>
        <p:spPr>
          <a:xfrm>
            <a:off x="1204685" y="3802743"/>
            <a:ext cx="9695543" cy="7547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7FE295E-4B18-47EE-8E33-32A429E74B8A}"/>
              </a:ext>
            </a:extLst>
          </p:cNvPr>
          <p:cNvSpPr/>
          <p:nvPr/>
        </p:nvSpPr>
        <p:spPr>
          <a:xfrm>
            <a:off x="5950857" y="2017485"/>
            <a:ext cx="4702629" cy="198845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E15588-00FB-42DC-BFE5-3CCC971A3AF0}"/>
              </a:ext>
            </a:extLst>
          </p:cNvPr>
          <p:cNvSpPr>
            <a:spLocks noGrp="1"/>
          </p:cNvSpPr>
          <p:nvPr/>
        </p:nvSpPr>
        <p:spPr>
          <a:xfrm>
            <a:off x="7056074" y="2314666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5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55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7" grpId="1"/>
      <p:bldP spid="7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552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264227" y="1840546"/>
            <a:ext cx="2902857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0" name="Google Shape;184;p27"/>
          <p:cNvGrpSpPr>
            <a:grpSpLocks/>
          </p:cNvGrpSpPr>
          <p:nvPr/>
        </p:nvGrpSpPr>
        <p:grpSpPr bwMode="auto">
          <a:xfrm>
            <a:off x="360363" y="484188"/>
            <a:ext cx="271462" cy="401637"/>
            <a:chOff x="4508863" y="1528200"/>
            <a:chExt cx="318850" cy="472800"/>
          </a:xfrm>
        </p:grpSpPr>
        <p:sp>
          <p:nvSpPr>
            <p:cNvPr id="9247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8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9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50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1" name="Google Shape;189;p27"/>
          <p:cNvGrpSpPr>
            <a:grpSpLocks/>
          </p:cNvGrpSpPr>
          <p:nvPr/>
        </p:nvGrpSpPr>
        <p:grpSpPr bwMode="auto">
          <a:xfrm>
            <a:off x="739775" y="566738"/>
            <a:ext cx="269875" cy="401637"/>
            <a:chOff x="4508863" y="1528200"/>
            <a:chExt cx="318850" cy="472800"/>
          </a:xfrm>
        </p:grpSpPr>
        <p:sp>
          <p:nvSpPr>
            <p:cNvPr id="9243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46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2" name="Google Shape;194;p27"/>
          <p:cNvGrpSpPr>
            <a:grpSpLocks/>
          </p:cNvGrpSpPr>
          <p:nvPr/>
        </p:nvGrpSpPr>
        <p:grpSpPr bwMode="auto">
          <a:xfrm>
            <a:off x="1125538" y="566738"/>
            <a:ext cx="271462" cy="401637"/>
            <a:chOff x="4508863" y="1528200"/>
            <a:chExt cx="318850" cy="472800"/>
          </a:xfrm>
        </p:grpSpPr>
        <p:sp>
          <p:nvSpPr>
            <p:cNvPr id="9239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0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1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2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3" name="Google Shape;184;p27"/>
          <p:cNvGrpSpPr>
            <a:grpSpLocks/>
          </p:cNvGrpSpPr>
          <p:nvPr/>
        </p:nvGrpSpPr>
        <p:grpSpPr bwMode="auto">
          <a:xfrm>
            <a:off x="10556875" y="468313"/>
            <a:ext cx="271463" cy="401637"/>
            <a:chOff x="4508863" y="1528200"/>
            <a:chExt cx="318850" cy="472800"/>
          </a:xfrm>
        </p:grpSpPr>
        <p:sp>
          <p:nvSpPr>
            <p:cNvPr id="9235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6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7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8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4" name="Google Shape;189;p27"/>
          <p:cNvGrpSpPr>
            <a:grpSpLocks/>
          </p:cNvGrpSpPr>
          <p:nvPr/>
        </p:nvGrpSpPr>
        <p:grpSpPr bwMode="auto">
          <a:xfrm>
            <a:off x="10936288" y="550863"/>
            <a:ext cx="269875" cy="401637"/>
            <a:chOff x="4508863" y="1528200"/>
            <a:chExt cx="318850" cy="472800"/>
          </a:xfrm>
        </p:grpSpPr>
        <p:sp>
          <p:nvSpPr>
            <p:cNvPr id="9231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34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5" name="Google Shape;194;p27"/>
          <p:cNvGrpSpPr>
            <a:grpSpLocks/>
          </p:cNvGrpSpPr>
          <p:nvPr/>
        </p:nvGrpSpPr>
        <p:grpSpPr bwMode="auto">
          <a:xfrm>
            <a:off x="11322050" y="550863"/>
            <a:ext cx="271463" cy="401637"/>
            <a:chOff x="4508863" y="1528200"/>
            <a:chExt cx="318850" cy="472800"/>
          </a:xfrm>
        </p:grpSpPr>
        <p:sp>
          <p:nvSpPr>
            <p:cNvPr id="9227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8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9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0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9226" name="TextBox 43"/>
          <p:cNvSpPr txBox="1">
            <a:spLocks noChangeArrowheads="1"/>
          </p:cNvSpPr>
          <p:nvPr/>
        </p:nvSpPr>
        <p:spPr bwMode="auto">
          <a:xfrm>
            <a:off x="543515" y="638976"/>
            <a:ext cx="119475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9281" y="2159242"/>
            <a:ext cx="104305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744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86;p32">
            <a:extLst>
              <a:ext uri="{FF2B5EF4-FFF2-40B4-BE49-F238E27FC236}">
                <a16:creationId xmlns:a16="http://schemas.microsoft.com/office/drawing/2014/main" id="{8CD7DD5A-7595-48D2-A9D2-291AC140B4F8}"/>
              </a:ext>
            </a:extLst>
          </p:cNvPr>
          <p:cNvSpPr txBox="1">
            <a:spLocks/>
          </p:cNvSpPr>
          <p:nvPr/>
        </p:nvSpPr>
        <p:spPr>
          <a:xfrm>
            <a:off x="134372" y="432117"/>
            <a:ext cx="7166760" cy="84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C524ED3-22EB-4466-ADEB-15FE51E38EF5}"/>
              </a:ext>
            </a:extLst>
          </p:cNvPr>
          <p:cNvSpPr txBox="1"/>
          <p:nvPr/>
        </p:nvSpPr>
        <p:spPr>
          <a:xfrm>
            <a:off x="363354" y="1269298"/>
            <a:ext cx="50552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Nguyễn Bao)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56BAEB3-1263-4A50-9075-E54DDE993CF3}"/>
              </a:ext>
            </a:extLst>
          </p:cNvPr>
          <p:cNvSpPr txBox="1"/>
          <p:nvPr/>
        </p:nvSpPr>
        <p:spPr>
          <a:xfrm>
            <a:off x="6554974" y="1269298"/>
            <a:ext cx="5311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Nguyễn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EBB5619-1676-4C4E-A4D6-A85010065142}"/>
              </a:ext>
            </a:extLst>
          </p:cNvPr>
          <p:cNvSpPr txBox="1"/>
          <p:nvPr/>
        </p:nvSpPr>
        <p:spPr>
          <a:xfrm>
            <a:off x="6554974" y="3429000"/>
            <a:ext cx="48540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Nguyễn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651AE6-18E7-4711-BA2A-4982A55F432D}"/>
              </a:ext>
            </a:extLst>
          </p:cNvPr>
          <p:cNvSpPr/>
          <p:nvPr/>
        </p:nvSpPr>
        <p:spPr>
          <a:xfrm>
            <a:off x="1576622" y="1482356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05E092-979E-4C9C-B03F-01379EBB0856}"/>
              </a:ext>
            </a:extLst>
          </p:cNvPr>
          <p:cNvSpPr/>
          <p:nvPr/>
        </p:nvSpPr>
        <p:spPr>
          <a:xfrm>
            <a:off x="7504331" y="1438976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C7D179-8D79-4A1B-B88D-F0FF86511AB1}"/>
              </a:ext>
            </a:extLst>
          </p:cNvPr>
          <p:cNvSpPr/>
          <p:nvPr/>
        </p:nvSpPr>
        <p:spPr>
          <a:xfrm>
            <a:off x="325265" y="2080256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8E98AC-8415-4909-8B5D-2AF7F8403A89}"/>
              </a:ext>
            </a:extLst>
          </p:cNvPr>
          <p:cNvSpPr/>
          <p:nvPr/>
        </p:nvSpPr>
        <p:spPr>
          <a:xfrm>
            <a:off x="7541063" y="2096687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530BF8-42ED-47F0-8850-E060D49DECB7}"/>
              </a:ext>
            </a:extLst>
          </p:cNvPr>
          <p:cNvSpPr/>
          <p:nvPr/>
        </p:nvSpPr>
        <p:spPr>
          <a:xfrm>
            <a:off x="7824602" y="3567155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BD8069-1547-4FBE-B1CB-D04D1D0B2EBC}"/>
              </a:ext>
            </a:extLst>
          </p:cNvPr>
          <p:cNvSpPr txBox="1"/>
          <p:nvPr/>
        </p:nvSpPr>
        <p:spPr>
          <a:xfrm>
            <a:off x="3444939" y="5671516"/>
            <a:ext cx="2740156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g?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BD6073-2B52-4977-B60E-AF086D2FF530}"/>
              </a:ext>
            </a:extLst>
          </p:cNvPr>
          <p:cNvSpPr txBox="1"/>
          <p:nvPr/>
        </p:nvSpPr>
        <p:spPr>
          <a:xfrm>
            <a:off x="3337921" y="5639383"/>
            <a:ext cx="783057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, ê, e” thì viết âm gh.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C17B1A-53DA-4B57-9645-A9BBFA3F3D11}"/>
              </a:ext>
            </a:extLst>
          </p:cNvPr>
          <p:cNvSpPr txBox="1"/>
          <p:nvPr/>
        </p:nvSpPr>
        <p:spPr>
          <a:xfrm>
            <a:off x="3581628" y="5645032"/>
            <a:ext cx="297014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D3A97D-E4CD-4049-A682-0233C47A1B6B}"/>
              </a:ext>
            </a:extLst>
          </p:cNvPr>
          <p:cNvSpPr txBox="1"/>
          <p:nvPr/>
        </p:nvSpPr>
        <p:spPr>
          <a:xfrm>
            <a:off x="2639685" y="5681773"/>
            <a:ext cx="9227049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còn lại o, a, ư,… thì viết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C2452D73-8543-4482-8CAC-FC4D9311DA30}"/>
              </a:ext>
            </a:extLst>
          </p:cNvPr>
          <p:cNvSpPr/>
          <p:nvPr/>
        </p:nvSpPr>
        <p:spPr>
          <a:xfrm>
            <a:off x="4586068" y="1879488"/>
            <a:ext cx="1965706" cy="1314604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6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  <p:bldP spid="17" grpId="0" animBg="1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62" y="318821"/>
            <a:ext cx="4507523" cy="89710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14680" y="1182907"/>
            <a:ext cx="10515600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loud 4"/>
          <p:cNvSpPr/>
          <p:nvPr/>
        </p:nvSpPr>
        <p:spPr>
          <a:xfrm>
            <a:off x="-56272" y="1913207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ríu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rít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bĩu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614680" y="3823971"/>
            <a:ext cx="10515600" cy="9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" y="4768949"/>
            <a:ext cx="5706796" cy="1760758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8C96F3C-E5FB-4460-9FA2-DB32EE609F32}"/>
              </a:ext>
            </a:extLst>
          </p:cNvPr>
          <p:cNvSpPr/>
          <p:nvPr/>
        </p:nvSpPr>
        <p:spPr>
          <a:xfrm>
            <a:off x="6307012" y="1732452"/>
            <a:ext cx="5763068" cy="1910764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luyến, bưu thiếp, cứu giúp, hạt lựu, mưu trí, sưu tầm, tựu trường...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40A08CF3-EA2B-4123-99FC-8170144FD385}"/>
              </a:ext>
            </a:extLst>
          </p:cNvPr>
          <p:cNvSpPr/>
          <p:nvPr/>
        </p:nvSpPr>
        <p:spPr>
          <a:xfrm>
            <a:off x="6307011" y="4693946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 liệng, ngả nghiêng, siêng năng, lười biếng,...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94A38CDE-A1A9-4D9B-8768-5A1295A65998}"/>
              </a:ext>
            </a:extLst>
          </p:cNvPr>
          <p:cNvSpPr/>
          <p:nvPr/>
        </p:nvSpPr>
        <p:spPr>
          <a:xfrm rot="10800000">
            <a:off x="6307010" y="138064"/>
            <a:ext cx="3033937" cy="1077865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715D84-4FED-491C-8012-90658C4F3303}"/>
              </a:ext>
            </a:extLst>
          </p:cNvPr>
          <p:cNvSpPr>
            <a:spLocks noGrp="1"/>
          </p:cNvSpPr>
          <p:nvPr/>
        </p:nvSpPr>
        <p:spPr>
          <a:xfrm>
            <a:off x="6758744" y="318821"/>
            <a:ext cx="2582203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việc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nhân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3"/>
      <p:bldP spid="4" grpId="0"/>
      <p:bldP spid="4" grpId="1"/>
      <p:bldP spid="4" grpId="3"/>
      <p:bldP spid="5" grpId="0" animBg="1"/>
      <p:bldP spid="5" grpId="1" animBg="1"/>
      <p:bldP spid="6" grpId="0"/>
      <p:bldP spid="6" grpId="1"/>
      <p:bldP spid="6" grpId="3"/>
      <p:bldP spid="9" grpId="0" bldLvl="0" animBg="1"/>
      <p:bldP spid="9" grpId="1" animBg="1"/>
      <p:bldP spid="8" grpId="0" bldLvl="0" animBg="1"/>
      <p:bldP spid="8" grpId="1" animBg="1"/>
      <p:bldP spid="10" grpId="0" animBg="1"/>
      <p:bldP spid="10" grpId="1" animBg="1"/>
      <p:bldP spid="3" grpId="0" animBg="1"/>
      <p:bldP spid="11" grpId="1"/>
      <p:bldP spid="11" grpId="2"/>
      <p:bldP spid="11" grpId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156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588963" y="3275013"/>
            <a:ext cx="11622087" cy="3581400"/>
            <a:chOff x="-53293" y="2190760"/>
            <a:chExt cx="9211855" cy="2951064"/>
          </a:xfrm>
        </p:grpSpPr>
        <p:pic>
          <p:nvPicPr>
            <p:cNvPr id="9253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oogle Shape;184;p27"/>
          <p:cNvGrpSpPr>
            <a:grpSpLocks/>
          </p:cNvGrpSpPr>
          <p:nvPr/>
        </p:nvGrpSpPr>
        <p:grpSpPr bwMode="auto">
          <a:xfrm>
            <a:off x="360363" y="484188"/>
            <a:ext cx="271462" cy="401637"/>
            <a:chOff x="4508863" y="1528200"/>
            <a:chExt cx="318850" cy="472800"/>
          </a:xfrm>
        </p:grpSpPr>
        <p:sp>
          <p:nvSpPr>
            <p:cNvPr id="9247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8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9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50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1" name="Google Shape;189;p27"/>
          <p:cNvGrpSpPr>
            <a:grpSpLocks/>
          </p:cNvGrpSpPr>
          <p:nvPr/>
        </p:nvGrpSpPr>
        <p:grpSpPr bwMode="auto">
          <a:xfrm>
            <a:off x="739775" y="566738"/>
            <a:ext cx="269875" cy="401637"/>
            <a:chOff x="4508863" y="1528200"/>
            <a:chExt cx="318850" cy="472800"/>
          </a:xfrm>
        </p:grpSpPr>
        <p:sp>
          <p:nvSpPr>
            <p:cNvPr id="9243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46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2" name="Google Shape;194;p27"/>
          <p:cNvGrpSpPr>
            <a:grpSpLocks/>
          </p:cNvGrpSpPr>
          <p:nvPr/>
        </p:nvGrpSpPr>
        <p:grpSpPr bwMode="auto">
          <a:xfrm>
            <a:off x="1125538" y="566738"/>
            <a:ext cx="271462" cy="401637"/>
            <a:chOff x="4508863" y="1528200"/>
            <a:chExt cx="318850" cy="472800"/>
          </a:xfrm>
        </p:grpSpPr>
        <p:sp>
          <p:nvSpPr>
            <p:cNvPr id="9239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0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1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2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3" name="Google Shape;184;p27"/>
          <p:cNvGrpSpPr>
            <a:grpSpLocks/>
          </p:cNvGrpSpPr>
          <p:nvPr/>
        </p:nvGrpSpPr>
        <p:grpSpPr bwMode="auto">
          <a:xfrm>
            <a:off x="10556875" y="468313"/>
            <a:ext cx="271463" cy="401637"/>
            <a:chOff x="4508863" y="1528200"/>
            <a:chExt cx="318850" cy="472800"/>
          </a:xfrm>
        </p:grpSpPr>
        <p:sp>
          <p:nvSpPr>
            <p:cNvPr id="9235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6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7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8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4" name="Google Shape;189;p27"/>
          <p:cNvGrpSpPr>
            <a:grpSpLocks/>
          </p:cNvGrpSpPr>
          <p:nvPr/>
        </p:nvGrpSpPr>
        <p:grpSpPr bwMode="auto">
          <a:xfrm>
            <a:off x="10936288" y="550863"/>
            <a:ext cx="269875" cy="401637"/>
            <a:chOff x="4508863" y="1528200"/>
            <a:chExt cx="318850" cy="472800"/>
          </a:xfrm>
        </p:grpSpPr>
        <p:sp>
          <p:nvSpPr>
            <p:cNvPr id="9231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34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5" name="Google Shape;194;p27"/>
          <p:cNvGrpSpPr>
            <a:grpSpLocks/>
          </p:cNvGrpSpPr>
          <p:nvPr/>
        </p:nvGrpSpPr>
        <p:grpSpPr bwMode="auto">
          <a:xfrm>
            <a:off x="11322050" y="550863"/>
            <a:ext cx="271463" cy="401637"/>
            <a:chOff x="4508863" y="1528200"/>
            <a:chExt cx="318850" cy="472800"/>
          </a:xfrm>
        </p:grpSpPr>
        <p:sp>
          <p:nvSpPr>
            <p:cNvPr id="9227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8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9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0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9226" name="TextBox 43"/>
          <p:cNvSpPr txBox="1">
            <a:spLocks noChangeArrowheads="1"/>
          </p:cNvSpPr>
          <p:nvPr/>
        </p:nvSpPr>
        <p:spPr bwMode="auto">
          <a:xfrm>
            <a:off x="360363" y="580677"/>
            <a:ext cx="119475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985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1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C0730D8E-2290-4410-A75A-B42269972D52}"/>
              </a:ext>
            </a:extLst>
          </p:cNvPr>
          <p:cNvSpPr txBox="1"/>
          <p:nvPr/>
        </p:nvSpPr>
        <p:spPr>
          <a:xfrm>
            <a:off x="506437" y="179485"/>
            <a:ext cx="1068167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EF9D28-AA76-4B56-AC6D-C8BD7F00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7" y="1036955"/>
            <a:ext cx="2320144" cy="800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DC621-AC24-47AD-92C3-B2800E9E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77" y="1051242"/>
            <a:ext cx="2161223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3B9376-85BE-40DB-B166-00CDC220F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25" y="1070292"/>
            <a:ext cx="2433199" cy="752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523C6B-221D-435B-A261-B7D9C24D8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629" y="1932901"/>
            <a:ext cx="2161222" cy="752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943D31-87F6-46F3-9CDB-C8AFCD68C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050" y="1913850"/>
            <a:ext cx="2100848" cy="7905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DF7FE0-D987-4C8C-B3E2-F236FCF65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602" y="1951950"/>
            <a:ext cx="2285927" cy="752475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5801FAC-A890-471C-BB1A-97E1119A93DE}"/>
              </a:ext>
            </a:extLst>
          </p:cNvPr>
          <p:cNvSpPr/>
          <p:nvPr/>
        </p:nvSpPr>
        <p:spPr>
          <a:xfrm>
            <a:off x="365336" y="3049509"/>
            <a:ext cx="4987714" cy="781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B98591C-29FB-4C57-9261-AC592487A13F}"/>
              </a:ext>
            </a:extLst>
          </p:cNvPr>
          <p:cNvSpPr/>
          <p:nvPr/>
        </p:nvSpPr>
        <p:spPr>
          <a:xfrm>
            <a:off x="6738228" y="3049509"/>
            <a:ext cx="504867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9A499DA-56C9-4278-AB2C-2175C05B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629" y="6118504"/>
            <a:ext cx="6347973" cy="739496"/>
          </a:xfrm>
          <a:solidFill>
            <a:srgbClr val="EC8EFC"/>
          </a:solidFill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4999165-DDEC-4282-88C3-6BDD0B87962A}"/>
              </a:ext>
            </a:extLst>
          </p:cNvPr>
          <p:cNvSpPr txBox="1">
            <a:spLocks/>
          </p:cNvSpPr>
          <p:nvPr/>
        </p:nvSpPr>
        <p:spPr>
          <a:xfrm>
            <a:off x="2282629" y="6105570"/>
            <a:ext cx="6347973" cy="739496"/>
          </a:xfrm>
          <a:prstGeom prst="rect">
            <a:avLst/>
          </a:prstGeom>
          <a:solidFill>
            <a:srgbClr val="B2DE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24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1563 0.4673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22422 0.45093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31848 0.47222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3112 0.49606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7031 0.32361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1367 0.4912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1" animBg="1"/>
      <p:bldP spid="6" grpId="2" animBg="1"/>
      <p:bldP spid="7" grpId="1" animBg="1"/>
      <p:bldP spid="7" grpId="2" animBg="1"/>
      <p:bldP spid="33" grpId="0" animBg="1"/>
      <p:bldP spid="33" grpId="1"/>
      <p:bldP spid="33" grpId="2"/>
      <p:bldP spid="33" grpId="3" animBg="1"/>
      <p:bldP spid="36" grpId="0" animBg="1"/>
      <p:bldP spid="36" grpId="1"/>
      <p:bldP spid="36" grpId="2"/>
      <p:bldP spid="36" grpId="3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DE2964B3-CD65-412E-B134-84ECE9422224}"/>
              </a:ext>
            </a:extLst>
          </p:cNvPr>
          <p:cNvSpPr txBox="1"/>
          <p:nvPr/>
        </p:nvSpPr>
        <p:spPr>
          <a:xfrm>
            <a:off x="154745" y="330835"/>
            <a:ext cx="11968675" cy="107632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59C36C-798D-4787-83FF-5FAF0CFF4104}"/>
              </a:ext>
            </a:extLst>
          </p:cNvPr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  <a:endParaRPr lang="vi-VN" sz="32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  <a:endParaRPr lang="vi-VN" sz="32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b="0" i="0" u="none" strike="noStrike" dirty="0" err="1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khen Xuân đã biế</a:t>
              </a: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0C65CEA-66CA-4AA8-8F5A-DB75A7EC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4" y="2613688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186F2C-3D93-45C4-B1BB-E899941170AF}"/>
              </a:ext>
            </a:extLst>
          </p:cNvPr>
          <p:cNvSpPr/>
          <p:nvPr/>
        </p:nvSpPr>
        <p:spPr>
          <a:xfrm>
            <a:off x="471055" y="2613688"/>
            <a:ext cx="1066800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9BFC74-C211-4016-A025-6255CC2D430D}"/>
              </a:ext>
            </a:extLst>
          </p:cNvPr>
          <p:cNvSpPr/>
          <p:nvPr/>
        </p:nvSpPr>
        <p:spPr>
          <a:xfrm>
            <a:off x="914400" y="4303644"/>
            <a:ext cx="1163782" cy="510916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A10CEE-BB31-4963-AFEF-7DA8D55B1799}"/>
              </a:ext>
            </a:extLst>
          </p:cNvPr>
          <p:cNvSpPr/>
          <p:nvPr/>
        </p:nvSpPr>
        <p:spPr>
          <a:xfrm>
            <a:off x="6449745" y="6197031"/>
            <a:ext cx="1904545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30" grpId="0"/>
      <p:bldP spid="30" grpId="1"/>
      <p:bldP spid="30" grpId="2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trước học bài gì?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9D156A37-8C95-4AC0-AAEA-7EAD03FECF2C}"/>
              </a:ext>
            </a:extLst>
          </p:cNvPr>
          <p:cNvSpPr txBox="1"/>
          <p:nvPr/>
        </p:nvSpPr>
        <p:spPr>
          <a:xfrm>
            <a:off x="608378" y="18649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35" y="880388"/>
            <a:ext cx="6245836" cy="44052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7090118-F40B-40DE-9913-78277649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435" y="5669280"/>
            <a:ext cx="6245836" cy="622551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1BA167-037A-4404-90D3-4551F758AE3E}"/>
              </a:ext>
            </a:extLst>
          </p:cNvPr>
          <p:cNvSpPr txBox="1">
            <a:spLocks/>
          </p:cNvSpPr>
          <p:nvPr/>
        </p:nvSpPr>
        <p:spPr>
          <a:xfrm>
            <a:off x="3109070" y="5633517"/>
            <a:ext cx="6893912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45CE49-88DA-46DF-BE7B-F419581E7CF7}"/>
              </a:ext>
            </a:extLst>
          </p:cNvPr>
          <p:cNvSpPr txBox="1">
            <a:spLocks/>
          </p:cNvSpPr>
          <p:nvPr/>
        </p:nvSpPr>
        <p:spPr>
          <a:xfrm>
            <a:off x="3109070" y="6201423"/>
            <a:ext cx="6245836" cy="62255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106C6F-D9B4-405C-B875-F7363FA10001}"/>
              </a:ext>
            </a:extLst>
          </p:cNvPr>
          <p:cNvSpPr txBox="1">
            <a:spLocks/>
          </p:cNvSpPr>
          <p:nvPr/>
        </p:nvSpPr>
        <p:spPr>
          <a:xfrm>
            <a:off x="2382019" y="5705043"/>
            <a:ext cx="8815864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9" grpId="0" animBg="1"/>
      <p:bldP spid="9" grpId="1" animBg="1"/>
      <p:bldP spid="9" grpId="2" animBg="1"/>
      <p:bldP spid="9" grpId="3" animBg="1"/>
      <p:bldP spid="10" grpId="0" animBg="1"/>
      <p:bldP spid="10" grpId="1"/>
      <p:bldP spid="10" grpId="2"/>
      <p:bldP spid="11" grpId="0" animBg="1"/>
      <p:bldP spid="11" grpId="1" animBg="1"/>
      <p:bldP spid="11" grpId="2" animBg="1"/>
      <p:bldP spid="11" grpId="3" animBg="1"/>
      <p:bldP spid="12" grpId="0" animBg="1"/>
      <p:bldP spid="12" grpId="1"/>
      <p:bldP spid="12" grpId="2"/>
      <p:bldP spid="12" grpId="3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42862"/>
            <a:ext cx="4943475" cy="339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0"/>
            <a:ext cx="4438650" cy="317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565" y="3581400"/>
            <a:ext cx="4572000" cy="32766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3D4F00C8-5B4A-4752-8D2D-A6F725FEB545}"/>
              </a:ext>
            </a:extLst>
          </p:cNvPr>
          <p:cNvSpPr/>
          <p:nvPr/>
        </p:nvSpPr>
        <p:spPr>
          <a:xfrm>
            <a:off x="5291138" y="1139483"/>
            <a:ext cx="2462212" cy="2032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588963" y="3275013"/>
            <a:ext cx="11622087" cy="3581400"/>
            <a:chOff x="-53293" y="2190760"/>
            <a:chExt cx="9211855" cy="2951064"/>
          </a:xfrm>
        </p:grpSpPr>
        <p:pic>
          <p:nvPicPr>
            <p:cNvPr id="9253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19" name="14"/>
          <p:cNvGrpSpPr>
            <a:grpSpLocks/>
          </p:cNvGrpSpPr>
          <p:nvPr/>
        </p:nvGrpSpPr>
        <p:grpSpPr bwMode="auto">
          <a:xfrm>
            <a:off x="3686175" y="2457450"/>
            <a:ext cx="4676775" cy="1954213"/>
            <a:chOff x="2118480" y="1316166"/>
            <a:chExt cx="1512168" cy="1512168"/>
          </a:xfrm>
        </p:grpSpPr>
        <p:sp>
          <p:nvSpPr>
            <p:cNvPr id="11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2" name="TextBox 67"/>
            <p:cNvSpPr txBox="1"/>
            <p:nvPr/>
          </p:nvSpPr>
          <p:spPr>
            <a:xfrm>
              <a:off x="2208307" y="1556934"/>
              <a:ext cx="1378198" cy="10318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lvl="1"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8000" spc="300" dirty="0" err="1" smtClean="0">
                  <a:solidFill>
                    <a:srgbClr val="FFFFFF"/>
                  </a:solidFill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dirty="0">
                  <a:solidFill>
                    <a:srgbClr val="FFFFFF"/>
                  </a:solidFill>
                  <a:ea typeface="Microsoft YaHei" panose="020B0503020204020204" charset="-122"/>
                  <a:cs typeface="Times New Roman" panose="02020603050405020304" pitchFamily="18" charset="0"/>
                </a:rPr>
                <a:t>5</a:t>
              </a:r>
              <a:r>
                <a:rPr lang="en-US" altLang="zh-CN" sz="8000" spc="300" dirty="0" smtClean="0">
                  <a:solidFill>
                    <a:srgbClr val="FFFFFF"/>
                  </a:solidFill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endParaRPr lang="zh-CN" altLang="en-US" sz="8000" spc="300" dirty="0">
                <a:solidFill>
                  <a:srgbClr val="FFFFFF"/>
                </a:solidFill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20" name="Google Shape;184;p27"/>
          <p:cNvGrpSpPr>
            <a:grpSpLocks/>
          </p:cNvGrpSpPr>
          <p:nvPr/>
        </p:nvGrpSpPr>
        <p:grpSpPr bwMode="auto">
          <a:xfrm>
            <a:off x="360363" y="484188"/>
            <a:ext cx="271462" cy="401637"/>
            <a:chOff x="4508863" y="1528200"/>
            <a:chExt cx="318850" cy="472800"/>
          </a:xfrm>
        </p:grpSpPr>
        <p:sp>
          <p:nvSpPr>
            <p:cNvPr id="9247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8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9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50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1" name="Google Shape;189;p27"/>
          <p:cNvGrpSpPr>
            <a:grpSpLocks/>
          </p:cNvGrpSpPr>
          <p:nvPr/>
        </p:nvGrpSpPr>
        <p:grpSpPr bwMode="auto">
          <a:xfrm>
            <a:off x="739775" y="566738"/>
            <a:ext cx="269875" cy="401637"/>
            <a:chOff x="4508863" y="1528200"/>
            <a:chExt cx="318850" cy="472800"/>
          </a:xfrm>
        </p:grpSpPr>
        <p:sp>
          <p:nvSpPr>
            <p:cNvPr id="9243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46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2" name="Google Shape;194;p27"/>
          <p:cNvGrpSpPr>
            <a:grpSpLocks/>
          </p:cNvGrpSpPr>
          <p:nvPr/>
        </p:nvGrpSpPr>
        <p:grpSpPr bwMode="auto">
          <a:xfrm>
            <a:off x="1125538" y="566738"/>
            <a:ext cx="271462" cy="401637"/>
            <a:chOff x="4508863" y="1528200"/>
            <a:chExt cx="318850" cy="472800"/>
          </a:xfrm>
        </p:grpSpPr>
        <p:sp>
          <p:nvSpPr>
            <p:cNvPr id="9239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0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1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2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3" name="Google Shape;184;p27"/>
          <p:cNvGrpSpPr>
            <a:grpSpLocks/>
          </p:cNvGrpSpPr>
          <p:nvPr/>
        </p:nvGrpSpPr>
        <p:grpSpPr bwMode="auto">
          <a:xfrm>
            <a:off x="10556875" y="468313"/>
            <a:ext cx="271463" cy="401637"/>
            <a:chOff x="4508863" y="1528200"/>
            <a:chExt cx="318850" cy="472800"/>
          </a:xfrm>
        </p:grpSpPr>
        <p:sp>
          <p:nvSpPr>
            <p:cNvPr id="9235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6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7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8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4" name="Google Shape;189;p27"/>
          <p:cNvGrpSpPr>
            <a:grpSpLocks/>
          </p:cNvGrpSpPr>
          <p:nvPr/>
        </p:nvGrpSpPr>
        <p:grpSpPr bwMode="auto">
          <a:xfrm>
            <a:off x="10936288" y="550863"/>
            <a:ext cx="269875" cy="401637"/>
            <a:chOff x="4508863" y="1528200"/>
            <a:chExt cx="318850" cy="472800"/>
          </a:xfrm>
        </p:grpSpPr>
        <p:sp>
          <p:nvSpPr>
            <p:cNvPr id="9231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34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5" name="Google Shape;194;p27"/>
          <p:cNvGrpSpPr>
            <a:grpSpLocks/>
          </p:cNvGrpSpPr>
          <p:nvPr/>
        </p:nvGrpSpPr>
        <p:grpSpPr bwMode="auto">
          <a:xfrm>
            <a:off x="11322050" y="550863"/>
            <a:ext cx="271463" cy="401637"/>
            <a:chOff x="4508863" y="1528200"/>
            <a:chExt cx="318850" cy="472800"/>
          </a:xfrm>
        </p:grpSpPr>
        <p:sp>
          <p:nvSpPr>
            <p:cNvPr id="9227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8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9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0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9226" name="TextBox 43"/>
          <p:cNvSpPr txBox="1">
            <a:spLocks noChangeArrowheads="1"/>
          </p:cNvSpPr>
          <p:nvPr/>
        </p:nvSpPr>
        <p:spPr bwMode="auto">
          <a:xfrm>
            <a:off x="478470" y="610884"/>
            <a:ext cx="119475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8324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893915" y="2505946"/>
              <a:ext cx="7466078" cy="129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fr-FR" sz="54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r>
                <a:rPr lang="fr-FR" sz="5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ể</a:t>
              </a:r>
              <a:r>
                <a:rPr lang="fr-FR" sz="5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fr-FR" sz="5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fr-FR" sz="5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fr-FR" sz="5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fr-FR" sz="5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fr-FR" sz="5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fr-FR" sz="5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fr-FR" sz="5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fr-FR" sz="5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fr-FR" sz="5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giờ</a:t>
              </a:r>
              <a:r>
                <a:rPr lang="fr-FR" sz="5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ra </a:t>
              </a:r>
              <a:r>
                <a:rPr lang="fr-FR" sz="5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fr-FR" sz="5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82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58CE5-CFC3-4DC1-8D10-2C4302248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21637" cy="685800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1DEDB9F-AF99-4932-9327-B4C814A78A08}"/>
              </a:ext>
            </a:extLst>
          </p:cNvPr>
          <p:cNvSpPr/>
          <p:nvPr/>
        </p:nvSpPr>
        <p:spPr>
          <a:xfrm>
            <a:off x="7821637" y="2810022"/>
            <a:ext cx="4370363" cy="1086730"/>
          </a:xfrm>
          <a:prstGeom prst="homePlate">
            <a:avLst>
              <a:gd name="adj" fmla="val 2669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FF00"/>
                </a:solidFill>
              </a:rPr>
              <a:t>Quan </a:t>
            </a:r>
            <a:r>
              <a:rPr lang="en-US" sz="3600" dirty="0" err="1">
                <a:solidFill>
                  <a:srgbClr val="FFFF00"/>
                </a:solidFill>
              </a:rPr>
              <a:t>sát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tranh</a:t>
            </a:r>
            <a:r>
              <a:rPr lang="en-US" sz="3600" dirty="0">
                <a:solidFill>
                  <a:srgbClr val="FFFF00"/>
                </a:solidFill>
              </a:rPr>
              <a:t>, </a:t>
            </a:r>
            <a:r>
              <a:rPr lang="en-US" sz="3600" dirty="0" err="1">
                <a:solidFill>
                  <a:srgbClr val="FFFF00"/>
                </a:solidFill>
              </a:rPr>
              <a:t>nêu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nội</a:t>
            </a:r>
            <a:r>
              <a:rPr lang="en-US" sz="3600" dirty="0">
                <a:solidFill>
                  <a:srgbClr val="FFFF00"/>
                </a:solidFill>
              </a:rPr>
              <a:t> dung </a:t>
            </a:r>
            <a:r>
              <a:rPr lang="en-US" sz="3600" dirty="0" err="1" smtClean="0">
                <a:solidFill>
                  <a:srgbClr val="FFFF00"/>
                </a:solidFill>
              </a:rPr>
              <a:t>tranh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C1E309EA-0A43-4DBA-8704-AF5E9332D72F}"/>
              </a:ext>
            </a:extLst>
          </p:cNvPr>
          <p:cNvSpPr/>
          <p:nvPr/>
        </p:nvSpPr>
        <p:spPr>
          <a:xfrm>
            <a:off x="7821637" y="126609"/>
            <a:ext cx="4131212" cy="2574388"/>
          </a:xfrm>
          <a:prstGeom prst="sun">
            <a:avLst>
              <a:gd name="adj" fmla="val 153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Hoạt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động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nhóm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đôi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5E168C2-968D-4EC5-8A7F-C4E067BC220D}"/>
              </a:ext>
            </a:extLst>
          </p:cNvPr>
          <p:cNvSpPr/>
          <p:nvPr/>
        </p:nvSpPr>
        <p:spPr>
          <a:xfrm>
            <a:off x="7821636" y="4157003"/>
            <a:ext cx="4370363" cy="1863969"/>
          </a:xfrm>
          <a:prstGeom prst="homePlate">
            <a:avLst>
              <a:gd name="adj" fmla="val 27231"/>
            </a:avLst>
          </a:prstGeom>
          <a:solidFill>
            <a:srgbClr val="93D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5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64DA85EE-DC2B-4C18-9636-271D59DA2A62}"/>
              </a:ext>
            </a:extLst>
          </p:cNvPr>
          <p:cNvSpPr txBox="1"/>
          <p:nvPr/>
        </p:nvSpPr>
        <p:spPr>
          <a:xfrm>
            <a:off x="388249" y="668362"/>
            <a:ext cx="1098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0F70753-1F86-40E3-972E-69F0699B35C9}"/>
              </a:ext>
            </a:extLst>
          </p:cNvPr>
          <p:cNvGrpSpPr/>
          <p:nvPr/>
        </p:nvGrpSpPr>
        <p:grpSpPr>
          <a:xfrm>
            <a:off x="1097280" y="1544175"/>
            <a:ext cx="9889588" cy="3745277"/>
            <a:chOff x="1097280" y="1544175"/>
            <a:chExt cx="9889588" cy="37452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C878ED4-AB93-4EDA-A29D-1B44F7452889}"/>
                </a:ext>
              </a:extLst>
            </p:cNvPr>
            <p:cNvGrpSpPr/>
            <p:nvPr/>
          </p:nvGrpSpPr>
          <p:grpSpPr>
            <a:xfrm>
              <a:off x="1097280" y="1544175"/>
              <a:ext cx="9889588" cy="3745277"/>
              <a:chOff x="768927" y="1641595"/>
              <a:chExt cx="5340928" cy="2511698"/>
            </a:xfrm>
            <a:solidFill>
              <a:schemeClr val="accent6">
                <a:lumMod val="60000"/>
                <a:lumOff val="40000"/>
              </a:schemeClr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02D4390-F855-4A0C-8D89-F370DFFB1155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  <a:grpFill/>
            </p:grpSpPr>
            <p:sp>
              <p:nvSpPr>
                <p:cNvPr id="8" name="Rectangle 14">
                  <a:extLst>
                    <a:ext uri="{FF2B5EF4-FFF2-40B4-BE49-F238E27FC236}">
                      <a16:creationId xmlns:a16="http://schemas.microsoft.com/office/drawing/2014/main" id="{E88E32A4-0734-4DB3-98EB-946CD06B08AF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" name="Google Shape;1251;p47">
                  <a:extLst>
                    <a:ext uri="{FF2B5EF4-FFF2-40B4-BE49-F238E27FC236}">
                      <a16:creationId xmlns:a16="http://schemas.microsoft.com/office/drawing/2014/main" id="{D39AD71A-D3A1-4862-A643-A7C58DFCE257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  <a:grpFill/>
              </p:grpSpPr>
              <p:sp>
                <p:nvSpPr>
                  <p:cNvPr id="11" name="Google Shape;1252;p47">
                    <a:extLst>
                      <a:ext uri="{FF2B5EF4-FFF2-40B4-BE49-F238E27FC236}">
                        <a16:creationId xmlns:a16="http://schemas.microsoft.com/office/drawing/2014/main" id="{811FA571-8A62-4071-888B-31A999B6B638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" name="Google Shape;1253;p47">
                    <a:extLst>
                      <a:ext uri="{FF2B5EF4-FFF2-40B4-BE49-F238E27FC236}">
                        <a16:creationId xmlns:a16="http://schemas.microsoft.com/office/drawing/2014/main" id="{F3727146-8F29-42AE-AAD7-D3FBD8B1571A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" name="Google Shape;1254;p47">
                    <a:extLst>
                      <a:ext uri="{FF2B5EF4-FFF2-40B4-BE49-F238E27FC236}">
                        <a16:creationId xmlns:a16="http://schemas.microsoft.com/office/drawing/2014/main" id="{F9968989-C1DD-4E46-A54E-9650047E89AD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/>
                      <a:t>   </a:t>
                    </a:r>
                    <a:endParaRPr/>
                  </a:p>
                </p:txBody>
              </p:sp>
              <p:sp>
                <p:nvSpPr>
                  <p:cNvPr id="14" name="Google Shape;1255;p47">
                    <a:extLst>
                      <a:ext uri="{FF2B5EF4-FFF2-40B4-BE49-F238E27FC236}">
                        <a16:creationId xmlns:a16="http://schemas.microsoft.com/office/drawing/2014/main" id="{91BA7828-2A93-4ABE-B67D-7CD62475642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" name="Google Shape;1256;p47">
                    <a:extLst>
                      <a:ext uri="{FF2B5EF4-FFF2-40B4-BE49-F238E27FC236}">
                        <a16:creationId xmlns:a16="http://schemas.microsoft.com/office/drawing/2014/main" id="{F06564D7-8F44-480C-B906-D8BAA50F00EC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" name="Google Shape;1257;p47">
                    <a:extLst>
                      <a:ext uri="{FF2B5EF4-FFF2-40B4-BE49-F238E27FC236}">
                        <a16:creationId xmlns:a16="http://schemas.microsoft.com/office/drawing/2014/main" id="{8A624DCE-4168-428D-932A-00B3D49C0443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" name="Google Shape;1258;p47">
                    <a:extLst>
                      <a:ext uri="{FF2B5EF4-FFF2-40B4-BE49-F238E27FC236}">
                        <a16:creationId xmlns:a16="http://schemas.microsoft.com/office/drawing/2014/main" id="{59DB14F5-87EC-43B6-90DF-94A65CD36B3E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1259;p47">
                    <a:extLst>
                      <a:ext uri="{FF2B5EF4-FFF2-40B4-BE49-F238E27FC236}">
                        <a16:creationId xmlns:a16="http://schemas.microsoft.com/office/drawing/2014/main" id="{13472480-CEB8-4404-AF2B-03A8A23D7CB4}"/>
                      </a:ext>
                    </a:extLst>
                  </p:cNvPr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1260;p47">
                    <a:extLst>
                      <a:ext uri="{FF2B5EF4-FFF2-40B4-BE49-F238E27FC236}">
                        <a16:creationId xmlns:a16="http://schemas.microsoft.com/office/drawing/2014/main" id="{CBD34C3B-AA22-43DB-B74E-AE97CBD96E0D}"/>
                      </a:ext>
                    </a:extLst>
                  </p:cNvPr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1261;p47">
                    <a:extLst>
                      <a:ext uri="{FF2B5EF4-FFF2-40B4-BE49-F238E27FC236}">
                        <a16:creationId xmlns:a16="http://schemas.microsoft.com/office/drawing/2014/main" id="{29219A1E-484E-4D22-A350-E6E7FB2ABE14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0" name="Rectangle 14">
                  <a:extLst>
                    <a:ext uri="{FF2B5EF4-FFF2-40B4-BE49-F238E27FC236}">
                      <a16:creationId xmlns:a16="http://schemas.microsoft.com/office/drawing/2014/main" id="{8B3309D0-2EA3-4118-A785-33D96EF0C1C5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A0E62D-A585-4B5A-AAAB-0874E79E5D86}"/>
                  </a:ext>
                </a:extLst>
              </p:cNvPr>
              <p:cNvSpPr txBox="1"/>
              <p:nvPr/>
            </p:nvSpPr>
            <p:spPr>
              <a:xfrm>
                <a:off x="2948049" y="1701252"/>
                <a:ext cx="1129909" cy="43064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027D58-7D14-4AAD-92A2-143167FFB4F9}"/>
                </a:ext>
              </a:extLst>
            </p:cNvPr>
            <p:cNvSpPr txBox="1"/>
            <p:nvPr/>
          </p:nvSpPr>
          <p:spPr>
            <a:xfrm>
              <a:off x="1372400" y="2672383"/>
              <a:ext cx="944720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giờ ra chơi, em và các bạn thường chơi ở đâu?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và các bạn thường chơi trò chơi gì?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hoạt động nào nhất?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cảm thấy thế nào sau mỗi giờ ra chơi?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6438" y="568526"/>
            <a:ext cx="11417390" cy="521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120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3/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4/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080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11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01858" y="122156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mở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1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335373" y="77750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E5B7CF-4906-4865-9FDC-8FBC878AFB8E}"/>
              </a:ext>
            </a:extLst>
          </p:cNvPr>
          <p:cNvSpPr txBox="1"/>
          <p:nvPr/>
        </p:nvSpPr>
        <p:spPr>
          <a:xfrm>
            <a:off x="4154099" y="740979"/>
            <a:ext cx="551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588963" y="3275013"/>
            <a:ext cx="11622087" cy="3581400"/>
            <a:chOff x="-53293" y="2190760"/>
            <a:chExt cx="9211855" cy="2951064"/>
          </a:xfrm>
        </p:grpSpPr>
        <p:pic>
          <p:nvPicPr>
            <p:cNvPr id="9253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19" name="14"/>
          <p:cNvGrpSpPr>
            <a:grpSpLocks/>
          </p:cNvGrpSpPr>
          <p:nvPr/>
        </p:nvGrpSpPr>
        <p:grpSpPr bwMode="auto">
          <a:xfrm>
            <a:off x="3686175" y="2457450"/>
            <a:ext cx="4676775" cy="1954213"/>
            <a:chOff x="2118480" y="1316166"/>
            <a:chExt cx="1512168" cy="1512168"/>
          </a:xfrm>
        </p:grpSpPr>
        <p:sp>
          <p:nvSpPr>
            <p:cNvPr id="11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2" name="TextBox 67"/>
            <p:cNvSpPr txBox="1"/>
            <p:nvPr/>
          </p:nvSpPr>
          <p:spPr>
            <a:xfrm>
              <a:off x="2208307" y="1556934"/>
              <a:ext cx="1378198" cy="10318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lvl="1"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8000" spc="300" dirty="0" err="1" smtClean="0">
                  <a:solidFill>
                    <a:srgbClr val="FFFFFF"/>
                  </a:solidFill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>
                  <a:solidFill>
                    <a:srgbClr val="FFFFFF"/>
                  </a:solidFill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smtClean="0">
                  <a:solidFill>
                    <a:srgbClr val="FFFFFF"/>
                  </a:solidFill>
                  <a:ea typeface="Microsoft YaHei" panose="020B0503020204020204" charset="-122"/>
                  <a:cs typeface="Times New Roman" panose="02020603050405020304" pitchFamily="18" charset="0"/>
                </a:rPr>
                <a:t>9 </a:t>
              </a:r>
              <a:endParaRPr lang="zh-CN" altLang="en-US" sz="8000" spc="300" dirty="0">
                <a:solidFill>
                  <a:srgbClr val="FFFFFF"/>
                </a:solidFill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20" name="Google Shape;184;p27"/>
          <p:cNvGrpSpPr>
            <a:grpSpLocks/>
          </p:cNvGrpSpPr>
          <p:nvPr/>
        </p:nvGrpSpPr>
        <p:grpSpPr bwMode="auto">
          <a:xfrm>
            <a:off x="360363" y="484188"/>
            <a:ext cx="271462" cy="401637"/>
            <a:chOff x="4508863" y="1528200"/>
            <a:chExt cx="318850" cy="472800"/>
          </a:xfrm>
        </p:grpSpPr>
        <p:sp>
          <p:nvSpPr>
            <p:cNvPr id="9247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8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9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50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1" name="Google Shape;189;p27"/>
          <p:cNvGrpSpPr>
            <a:grpSpLocks/>
          </p:cNvGrpSpPr>
          <p:nvPr/>
        </p:nvGrpSpPr>
        <p:grpSpPr bwMode="auto">
          <a:xfrm>
            <a:off x="739775" y="566738"/>
            <a:ext cx="269875" cy="401637"/>
            <a:chOff x="4508863" y="1528200"/>
            <a:chExt cx="318850" cy="472800"/>
          </a:xfrm>
        </p:grpSpPr>
        <p:sp>
          <p:nvSpPr>
            <p:cNvPr id="9243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46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2" name="Google Shape;194;p27"/>
          <p:cNvGrpSpPr>
            <a:grpSpLocks/>
          </p:cNvGrpSpPr>
          <p:nvPr/>
        </p:nvGrpSpPr>
        <p:grpSpPr bwMode="auto">
          <a:xfrm>
            <a:off x="1125538" y="566738"/>
            <a:ext cx="271462" cy="401637"/>
            <a:chOff x="4508863" y="1528200"/>
            <a:chExt cx="318850" cy="472800"/>
          </a:xfrm>
        </p:grpSpPr>
        <p:sp>
          <p:nvSpPr>
            <p:cNvPr id="9239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0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1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2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3" name="Google Shape;184;p27"/>
          <p:cNvGrpSpPr>
            <a:grpSpLocks/>
          </p:cNvGrpSpPr>
          <p:nvPr/>
        </p:nvGrpSpPr>
        <p:grpSpPr bwMode="auto">
          <a:xfrm>
            <a:off x="10556875" y="468313"/>
            <a:ext cx="271463" cy="401637"/>
            <a:chOff x="4508863" y="1528200"/>
            <a:chExt cx="318850" cy="472800"/>
          </a:xfrm>
        </p:grpSpPr>
        <p:sp>
          <p:nvSpPr>
            <p:cNvPr id="9235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6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7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8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4" name="Google Shape;189;p27"/>
          <p:cNvGrpSpPr>
            <a:grpSpLocks/>
          </p:cNvGrpSpPr>
          <p:nvPr/>
        </p:nvGrpSpPr>
        <p:grpSpPr bwMode="auto">
          <a:xfrm>
            <a:off x="10936288" y="550863"/>
            <a:ext cx="269875" cy="401637"/>
            <a:chOff x="4508863" y="1528200"/>
            <a:chExt cx="318850" cy="472800"/>
          </a:xfrm>
        </p:grpSpPr>
        <p:sp>
          <p:nvSpPr>
            <p:cNvPr id="9231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34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5" name="Google Shape;194;p27"/>
          <p:cNvGrpSpPr>
            <a:grpSpLocks/>
          </p:cNvGrpSpPr>
          <p:nvPr/>
        </p:nvGrpSpPr>
        <p:grpSpPr bwMode="auto">
          <a:xfrm>
            <a:off x="11322050" y="550863"/>
            <a:ext cx="271463" cy="401637"/>
            <a:chOff x="4508863" y="1528200"/>
            <a:chExt cx="318850" cy="472800"/>
          </a:xfrm>
        </p:grpSpPr>
        <p:sp>
          <p:nvSpPr>
            <p:cNvPr id="9227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8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9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0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9226" name="TextBox 43"/>
          <p:cNvSpPr txBox="1">
            <a:spLocks noChangeArrowheads="1"/>
          </p:cNvSpPr>
          <p:nvPr/>
        </p:nvSpPr>
        <p:spPr bwMode="auto">
          <a:xfrm>
            <a:off x="478470" y="610884"/>
            <a:ext cx="119475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0563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ên sáp nhập các trường tiểu học dưới 10 lớp trong cùng một xã - Phòng Giáo  Dục và Đào Tạo Ngọc Hồi">
            <a:extLst>
              <a:ext uri="{FF2B5EF4-FFF2-40B4-BE49-F238E27FC236}">
                <a16:creationId xmlns:a16="http://schemas.microsoft.com/office/drawing/2014/main" id="{C211C0AF-F783-455F-AD75-57EB96D78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775"/>
            <a:ext cx="12192000" cy="62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7AB9CB19-9F7F-4B07-B527-71C117A8019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2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43F867F1-9260-4087-9E42-964EDE87281A}"/>
              </a:ext>
            </a:extLst>
          </p:cNvPr>
          <p:cNvSpPr txBox="1"/>
          <p:nvPr/>
        </p:nvSpPr>
        <p:spPr>
          <a:xfrm>
            <a:off x="335866" y="668362"/>
            <a:ext cx="11706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52A11-EE9B-4890-9DA2-E38DC313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1647190"/>
            <a:ext cx="8736037" cy="5049032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3B3AD8BA-F8F8-4BBB-A9F1-496D680E39D9}"/>
              </a:ext>
            </a:extLst>
          </p:cNvPr>
          <p:cNvSpPr txBox="1"/>
          <p:nvPr/>
        </p:nvSpPr>
        <p:spPr>
          <a:xfrm>
            <a:off x="8776482" y="2082018"/>
            <a:ext cx="2970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4400" dirty="0">
              <a:solidFill>
                <a:srgbClr val="66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94F17691-9D37-4D53-9FF9-8CBC206EA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0"/>
            <a:ext cx="11591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5" descr="Large grid">
            <a:extLst>
              <a:ext uri="{FF2B5EF4-FFF2-40B4-BE49-F238E27FC236}">
                <a16:creationId xmlns:a16="http://schemas.microsoft.com/office/drawing/2014/main" id="{A886F711-1F5B-45AB-A0E4-71BD83112A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5569" y="4338004"/>
            <a:ext cx="5359791" cy="1468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kern="10" dirty="0">
              <a:pattFill prst="lgGrid">
                <a:fgClr>
                  <a:srgbClr val="FF0000"/>
                </a:fgClr>
                <a:bgClr>
                  <a:srgbClr val="000066"/>
                </a:bgClr>
              </a:pattFill>
              <a:effectLst>
                <a:outerShdw dist="74053" dir="1857825" algn="ctr" rotWithShape="0">
                  <a:srgbClr val="0000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tranh và cho biết các bạn khen nhau điều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>
            <a:extLst>
              <a:ext uri="{FF2B5EF4-FFF2-40B4-BE49-F238E27FC236}">
                <a16:creationId xmlns:a16="http://schemas.microsoft.com/office/drawing/2014/main" id="{4E0D603B-3CCA-493E-B7D2-B8E1AE8612B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352892" y="2385829"/>
            <a:ext cx="6749143" cy="31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49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49"/>
                            </p:stCondLst>
                            <p:childTnLst>
                              <p:par>
                                <p:cTn id="6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nhỏ mà có bốn chân.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đầy tên nhọn, khi cần bắn ngay.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250249A-D869-42B5-A67E-EAF141001020}"/>
              </a:ext>
            </a:extLst>
          </p:cNvPr>
          <p:cNvSpPr/>
          <p:nvPr/>
        </p:nvSpPr>
        <p:spPr>
          <a:xfrm>
            <a:off x="5826739" y="3575638"/>
            <a:ext cx="2170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nhím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7" grpId="0"/>
      <p:bldP spid="17" grpId="1"/>
      <p:bldP spid="1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588963" y="3275013"/>
            <a:ext cx="11622087" cy="3581400"/>
            <a:chOff x="-53293" y="2190760"/>
            <a:chExt cx="9211855" cy="2951064"/>
          </a:xfrm>
        </p:grpSpPr>
        <p:pic>
          <p:nvPicPr>
            <p:cNvPr id="9253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4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55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19" name="14"/>
          <p:cNvGrpSpPr>
            <a:grpSpLocks/>
          </p:cNvGrpSpPr>
          <p:nvPr/>
        </p:nvGrpSpPr>
        <p:grpSpPr bwMode="auto">
          <a:xfrm>
            <a:off x="3686175" y="2457450"/>
            <a:ext cx="4676775" cy="1954213"/>
            <a:chOff x="2118480" y="1316166"/>
            <a:chExt cx="1512168" cy="1512168"/>
          </a:xfrm>
        </p:grpSpPr>
        <p:sp>
          <p:nvSpPr>
            <p:cNvPr id="11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2" name="TextBox 67"/>
            <p:cNvSpPr txBox="1"/>
            <p:nvPr/>
          </p:nvSpPr>
          <p:spPr>
            <a:xfrm>
              <a:off x="2208307" y="1556934"/>
              <a:ext cx="1378198" cy="10318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lvl="1" algn="ctr" defTabSz="1219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lang="zh-CN" altLang="en-US" sz="8000" spc="300" dirty="0">
                <a:solidFill>
                  <a:srgbClr val="FFFFFF"/>
                </a:solidFill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20" name="Google Shape;184;p27"/>
          <p:cNvGrpSpPr>
            <a:grpSpLocks/>
          </p:cNvGrpSpPr>
          <p:nvPr/>
        </p:nvGrpSpPr>
        <p:grpSpPr bwMode="auto">
          <a:xfrm>
            <a:off x="360363" y="484188"/>
            <a:ext cx="271462" cy="401637"/>
            <a:chOff x="4508863" y="1528200"/>
            <a:chExt cx="318850" cy="472800"/>
          </a:xfrm>
        </p:grpSpPr>
        <p:sp>
          <p:nvSpPr>
            <p:cNvPr id="9247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8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9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50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1" name="Google Shape;189;p27"/>
          <p:cNvGrpSpPr>
            <a:grpSpLocks/>
          </p:cNvGrpSpPr>
          <p:nvPr/>
        </p:nvGrpSpPr>
        <p:grpSpPr bwMode="auto">
          <a:xfrm>
            <a:off x="739775" y="566738"/>
            <a:ext cx="269875" cy="401637"/>
            <a:chOff x="4508863" y="1528200"/>
            <a:chExt cx="318850" cy="472800"/>
          </a:xfrm>
        </p:grpSpPr>
        <p:sp>
          <p:nvSpPr>
            <p:cNvPr id="9243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46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2" name="Google Shape;194;p27"/>
          <p:cNvGrpSpPr>
            <a:grpSpLocks/>
          </p:cNvGrpSpPr>
          <p:nvPr/>
        </p:nvGrpSpPr>
        <p:grpSpPr bwMode="auto">
          <a:xfrm>
            <a:off x="1125538" y="566738"/>
            <a:ext cx="271462" cy="401637"/>
            <a:chOff x="4508863" y="1528200"/>
            <a:chExt cx="318850" cy="472800"/>
          </a:xfrm>
        </p:grpSpPr>
        <p:sp>
          <p:nvSpPr>
            <p:cNvPr id="9239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0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1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42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3" name="Google Shape;184;p27"/>
          <p:cNvGrpSpPr>
            <a:grpSpLocks/>
          </p:cNvGrpSpPr>
          <p:nvPr/>
        </p:nvGrpSpPr>
        <p:grpSpPr bwMode="auto">
          <a:xfrm>
            <a:off x="10556875" y="468313"/>
            <a:ext cx="271463" cy="401637"/>
            <a:chOff x="4508863" y="1528200"/>
            <a:chExt cx="318850" cy="472800"/>
          </a:xfrm>
        </p:grpSpPr>
        <p:sp>
          <p:nvSpPr>
            <p:cNvPr id="9235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6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7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8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4" name="Google Shape;189;p27"/>
          <p:cNvGrpSpPr>
            <a:grpSpLocks/>
          </p:cNvGrpSpPr>
          <p:nvPr/>
        </p:nvGrpSpPr>
        <p:grpSpPr bwMode="auto">
          <a:xfrm>
            <a:off x="10936288" y="550863"/>
            <a:ext cx="269875" cy="401637"/>
            <a:chOff x="4508863" y="1528200"/>
            <a:chExt cx="318850" cy="472800"/>
          </a:xfrm>
        </p:grpSpPr>
        <p:sp>
          <p:nvSpPr>
            <p:cNvPr id="9231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eaLnBrk="1" fontAlgn="auto" hangingPunct="1">
                <a:defRPr/>
              </a:pPr>
              <a:endParaRPr/>
            </a:p>
          </p:txBody>
        </p:sp>
        <p:sp>
          <p:nvSpPr>
            <p:cNvPr id="9234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225" name="Google Shape;194;p27"/>
          <p:cNvGrpSpPr>
            <a:grpSpLocks/>
          </p:cNvGrpSpPr>
          <p:nvPr/>
        </p:nvGrpSpPr>
        <p:grpSpPr bwMode="auto">
          <a:xfrm>
            <a:off x="11322050" y="550863"/>
            <a:ext cx="271463" cy="401637"/>
            <a:chOff x="4508863" y="1528200"/>
            <a:chExt cx="318850" cy="472800"/>
          </a:xfrm>
        </p:grpSpPr>
        <p:sp>
          <p:nvSpPr>
            <p:cNvPr id="9227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8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2147483646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29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2147483646 h 9260"/>
                <a:gd name="T2" fmla="*/ 2147483646 w 9788"/>
                <a:gd name="T3" fmla="*/ 2147483646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2147483646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30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2147483646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9226" name="TextBox 43"/>
          <p:cNvSpPr txBox="1">
            <a:spLocks noChangeArrowheads="1"/>
          </p:cNvSpPr>
          <p:nvPr/>
        </p:nvSpPr>
        <p:spPr bwMode="auto">
          <a:xfrm>
            <a:off x="369888" y="263525"/>
            <a:ext cx="119475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214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2997</Words>
  <Application>Microsoft Office PowerPoint</Application>
  <PresentationFormat>Widescreen</PresentationFormat>
  <Paragraphs>260</Paragraphs>
  <Slides>54</Slides>
  <Notes>11</Notes>
  <HiddenSlides>0</HiddenSlides>
  <MMClips>20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70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Chivo Light</vt:lpstr>
      <vt:lpstr>DengXian</vt:lpstr>
      <vt:lpstr>Montserrat</vt:lpstr>
      <vt:lpstr>Nunito</vt:lpstr>
      <vt:lpstr>Tahoma</vt:lpstr>
      <vt:lpstr>Times New Roman</vt:lpstr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Theo em, vì sao nhím nâu nhận lời kết bạn cùng nhím trắng?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Chọn a hoặc b</vt:lpstr>
      <vt:lpstr>PowerPoint Presentation</vt:lpstr>
      <vt:lpstr>PowerPoint Presentation</vt:lpstr>
      <vt:lpstr>PowerPoint Presentation</vt:lpstr>
      <vt:lpstr>Thế nào là từ ngữ chỉ hoạt động?</vt:lpstr>
      <vt:lpstr>chia sẻ </vt:lpstr>
      <vt:lpstr>Quan sát tranh và nêu nội dung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DELL</cp:lastModifiedBy>
  <cp:revision>162</cp:revision>
  <dcterms:created xsi:type="dcterms:W3CDTF">2020-11-18T09:33:34Z</dcterms:created>
  <dcterms:modified xsi:type="dcterms:W3CDTF">2024-11-22T00:46:08Z</dcterms:modified>
</cp:coreProperties>
</file>